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43" r:id="rId2"/>
    <p:sldId id="339" r:id="rId3"/>
    <p:sldId id="340" r:id="rId4"/>
    <p:sldId id="341" r:id="rId5"/>
    <p:sldId id="344" r:id="rId6"/>
    <p:sldId id="345" r:id="rId7"/>
    <p:sldId id="306" r:id="rId8"/>
    <p:sldId id="261" r:id="rId9"/>
    <p:sldId id="262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7" r:id="rId31"/>
    <p:sldId id="366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</p:sldIdLst>
  <p:sldSz cx="12198350" cy="6859588"/>
  <p:notesSz cx="6769100" cy="9906000"/>
  <p:custDataLst>
    <p:tags r:id="rId67"/>
  </p:custDataLst>
  <p:defaultTextStyle>
    <a:defPPr>
      <a:defRPr lang="de-DE"/>
    </a:defPPr>
    <a:lvl1pPr marL="0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47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95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43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91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">
          <p15:clr>
            <a:srgbClr val="A4A3A4"/>
          </p15:clr>
        </p15:guide>
        <p15:guide id="2" orient="horz" pos="961" userDrawn="1">
          <p15:clr>
            <a:srgbClr val="A4A3A4"/>
          </p15:clr>
        </p15:guide>
        <p15:guide id="3" orient="horz" pos="673" userDrawn="1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pos="98" userDrawn="1">
          <p15:clr>
            <a:srgbClr val="A4A3A4"/>
          </p15:clr>
        </p15:guide>
        <p15:guide id="6" pos="72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 showGuides="1">
      <p:cViewPr>
        <p:scale>
          <a:sx n="85" d="100"/>
          <a:sy n="85" d="100"/>
        </p:scale>
        <p:origin x="979" y="298"/>
      </p:cViewPr>
      <p:guideLst>
        <p:guide orient="horz" pos="182"/>
        <p:guide orient="horz" pos="961"/>
        <p:guide orient="horz" pos="673"/>
        <p:guide orient="horz" pos="4020"/>
        <p:guide pos="98"/>
        <p:guide pos="728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71" d="100"/>
          <a:sy n="71" d="100"/>
        </p:scale>
        <p:origin x="2851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B1F18-09F7-44DC-8192-26101894F23B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367DC6-4DBF-4D11-A426-BCA2C4054ADA}">
      <dgm:prSet custT="1"/>
      <dgm:spPr/>
      <dgm:t>
        <a:bodyPr/>
        <a:lstStyle/>
        <a:p>
          <a:r>
            <a: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Tutorial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E8B298-E74E-4AD3-B66D-0241434B7948}" type="parTrans" cxnId="{7151E153-7FD6-410F-BF52-ED650C290731}">
      <dgm:prSet/>
      <dgm:spPr/>
      <dgm:t>
        <a:bodyPr/>
        <a:lstStyle/>
        <a:p>
          <a:endParaRPr lang="en-US" sz="2800"/>
        </a:p>
      </dgm:t>
    </dgm:pt>
    <dgm:pt modelId="{58D4FCC7-94EF-4077-B816-139DEBB27DB2}" type="sibTrans" cxnId="{7151E153-7FD6-410F-BF52-ED650C290731}">
      <dgm:prSet/>
      <dgm:spPr/>
      <dgm:t>
        <a:bodyPr/>
        <a:lstStyle/>
        <a:p>
          <a:endParaRPr lang="en-US" sz="2800"/>
        </a:p>
      </dgm:t>
    </dgm:pt>
    <dgm:pt modelId="{3EFB4482-E0A3-4A90-AC18-BA892056A9B8}" type="pres">
      <dgm:prSet presAssocID="{F1BB1F18-09F7-44DC-8192-26101894F23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2F1E2A3-573A-4D9A-B43B-BC55F049F1DD}" type="pres">
      <dgm:prSet presAssocID="{F1BB1F18-09F7-44DC-8192-26101894F23B}" presName="Name1" presStyleCnt="0"/>
      <dgm:spPr/>
    </dgm:pt>
    <dgm:pt modelId="{651E2804-855E-45A0-9381-D7038A063464}" type="pres">
      <dgm:prSet presAssocID="{F1BB1F18-09F7-44DC-8192-26101894F23B}" presName="cycle" presStyleCnt="0"/>
      <dgm:spPr/>
    </dgm:pt>
    <dgm:pt modelId="{D5834C4D-CADD-4A0F-AE81-AB4CDC537637}" type="pres">
      <dgm:prSet presAssocID="{F1BB1F18-09F7-44DC-8192-26101894F23B}" presName="srcNode" presStyleLbl="node1" presStyleIdx="0" presStyleCnt="1"/>
      <dgm:spPr/>
    </dgm:pt>
    <dgm:pt modelId="{795AA9D0-0CE8-4166-A099-59BABE50E70A}" type="pres">
      <dgm:prSet presAssocID="{F1BB1F18-09F7-44DC-8192-26101894F23B}" presName="conn" presStyleLbl="parChTrans1D2" presStyleIdx="0" presStyleCnt="1"/>
      <dgm:spPr/>
      <dgm:t>
        <a:bodyPr/>
        <a:lstStyle/>
        <a:p>
          <a:endParaRPr lang="en-US"/>
        </a:p>
      </dgm:t>
    </dgm:pt>
    <dgm:pt modelId="{76852181-A9F3-4815-97F8-4B5E29D2068E}" type="pres">
      <dgm:prSet presAssocID="{F1BB1F18-09F7-44DC-8192-26101894F23B}" presName="extraNode" presStyleLbl="node1" presStyleIdx="0" presStyleCnt="1"/>
      <dgm:spPr/>
    </dgm:pt>
    <dgm:pt modelId="{38298FE9-412F-426A-A31F-08DBCFF12F7F}" type="pres">
      <dgm:prSet presAssocID="{F1BB1F18-09F7-44DC-8192-26101894F23B}" presName="dstNode" presStyleLbl="node1" presStyleIdx="0" presStyleCnt="1"/>
      <dgm:spPr/>
    </dgm:pt>
    <dgm:pt modelId="{297D6148-B73D-4482-A20A-60DDD563224A}" type="pres">
      <dgm:prSet presAssocID="{37367DC6-4DBF-4D11-A426-BCA2C4054ADA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ECADD4-63D8-4D80-9363-A12F26FE90DE}" type="pres">
      <dgm:prSet presAssocID="{37367DC6-4DBF-4D11-A426-BCA2C4054ADA}" presName="accent_1" presStyleCnt="0"/>
      <dgm:spPr/>
    </dgm:pt>
    <dgm:pt modelId="{9D06345B-D2D0-4AC8-B2FC-2037E3DA695E}" type="pres">
      <dgm:prSet presAssocID="{37367DC6-4DBF-4D11-A426-BCA2C4054ADA}" presName="accentRepeatNode" presStyleLbl="solidFgAcc1" presStyleIdx="0" presStyleCn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</dgm:pt>
  </dgm:ptLst>
  <dgm:cxnLst>
    <dgm:cxn modelId="{2DDFC037-D303-453E-B387-9BA8E56F2991}" type="presOf" srcId="{58D4FCC7-94EF-4077-B816-139DEBB27DB2}" destId="{795AA9D0-0CE8-4166-A099-59BABE50E70A}" srcOrd="0" destOrd="0" presId="urn:microsoft.com/office/officeart/2008/layout/VerticalCurvedList"/>
    <dgm:cxn modelId="{BEB81686-F2B0-4219-A36C-6CF3D15522E2}" type="presOf" srcId="{F1BB1F18-09F7-44DC-8192-26101894F23B}" destId="{3EFB4482-E0A3-4A90-AC18-BA892056A9B8}" srcOrd="0" destOrd="0" presId="urn:microsoft.com/office/officeart/2008/layout/VerticalCurvedList"/>
    <dgm:cxn modelId="{78A85779-EAD1-474E-B1E8-21C0A0C95835}" type="presOf" srcId="{37367DC6-4DBF-4D11-A426-BCA2C4054ADA}" destId="{297D6148-B73D-4482-A20A-60DDD563224A}" srcOrd="0" destOrd="0" presId="urn:microsoft.com/office/officeart/2008/layout/VerticalCurvedList"/>
    <dgm:cxn modelId="{7151E153-7FD6-410F-BF52-ED650C290731}" srcId="{F1BB1F18-09F7-44DC-8192-26101894F23B}" destId="{37367DC6-4DBF-4D11-A426-BCA2C4054ADA}" srcOrd="0" destOrd="0" parTransId="{04E8B298-E74E-4AD3-B66D-0241434B7948}" sibTransId="{58D4FCC7-94EF-4077-B816-139DEBB27DB2}"/>
    <dgm:cxn modelId="{9668A986-E7E2-434E-BE39-826FA1A1CC72}" type="presParOf" srcId="{3EFB4482-E0A3-4A90-AC18-BA892056A9B8}" destId="{A2F1E2A3-573A-4D9A-B43B-BC55F049F1DD}" srcOrd="0" destOrd="0" presId="urn:microsoft.com/office/officeart/2008/layout/VerticalCurvedList"/>
    <dgm:cxn modelId="{B3438A2E-F999-45EC-947E-47362F50C693}" type="presParOf" srcId="{A2F1E2A3-573A-4D9A-B43B-BC55F049F1DD}" destId="{651E2804-855E-45A0-9381-D7038A063464}" srcOrd="0" destOrd="0" presId="urn:microsoft.com/office/officeart/2008/layout/VerticalCurvedList"/>
    <dgm:cxn modelId="{E296686A-287F-41CB-8BAC-392EA5744ABC}" type="presParOf" srcId="{651E2804-855E-45A0-9381-D7038A063464}" destId="{D5834C4D-CADD-4A0F-AE81-AB4CDC537637}" srcOrd="0" destOrd="0" presId="urn:microsoft.com/office/officeart/2008/layout/VerticalCurvedList"/>
    <dgm:cxn modelId="{CF415653-B008-4CB3-93C9-3C039403F58F}" type="presParOf" srcId="{651E2804-855E-45A0-9381-D7038A063464}" destId="{795AA9D0-0CE8-4166-A099-59BABE50E70A}" srcOrd="1" destOrd="0" presId="urn:microsoft.com/office/officeart/2008/layout/VerticalCurvedList"/>
    <dgm:cxn modelId="{0974E826-0FCC-4AA0-A4D1-D04327D2B089}" type="presParOf" srcId="{651E2804-855E-45A0-9381-D7038A063464}" destId="{76852181-A9F3-4815-97F8-4B5E29D2068E}" srcOrd="2" destOrd="0" presId="urn:microsoft.com/office/officeart/2008/layout/VerticalCurvedList"/>
    <dgm:cxn modelId="{C9FD24F5-313E-4A4C-A4F0-D5C70ADF2F7A}" type="presParOf" srcId="{651E2804-855E-45A0-9381-D7038A063464}" destId="{38298FE9-412F-426A-A31F-08DBCFF12F7F}" srcOrd="3" destOrd="0" presId="urn:microsoft.com/office/officeart/2008/layout/VerticalCurvedList"/>
    <dgm:cxn modelId="{9CF488F8-E1B8-434A-9305-0BF2619D242F}" type="presParOf" srcId="{A2F1E2A3-573A-4D9A-B43B-BC55F049F1DD}" destId="{297D6148-B73D-4482-A20A-60DDD563224A}" srcOrd="1" destOrd="0" presId="urn:microsoft.com/office/officeart/2008/layout/VerticalCurvedList"/>
    <dgm:cxn modelId="{88D58ACE-6667-47D9-89D0-9E4C7ECB5823}" type="presParOf" srcId="{A2F1E2A3-573A-4D9A-B43B-BC55F049F1DD}" destId="{0DECADD4-63D8-4D80-9363-A12F26FE90DE}" srcOrd="2" destOrd="0" presId="urn:microsoft.com/office/officeart/2008/layout/VerticalCurvedList"/>
    <dgm:cxn modelId="{9CE04FBF-65AB-453D-9CF4-ED4D2B2C0142}" type="presParOf" srcId="{0DECADD4-63D8-4D80-9363-A12F26FE90DE}" destId="{9D06345B-D2D0-4AC8-B2FC-2037E3DA695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AA9D0-0CE8-4166-A099-59BABE50E70A}">
      <dsp:nvSpPr>
        <dsp:cNvPr id="0" name=""/>
        <dsp:cNvSpPr/>
      </dsp:nvSpPr>
      <dsp:spPr>
        <a:xfrm>
          <a:off x="-5126782" y="-851733"/>
          <a:ext cx="6624011" cy="6624011"/>
        </a:xfrm>
        <a:prstGeom prst="blockArc">
          <a:avLst>
            <a:gd name="adj1" fmla="val 18900000"/>
            <a:gd name="adj2" fmla="val 2700000"/>
            <a:gd name="adj3" fmla="val 32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7D6148-B73D-4482-A20A-60DDD563224A}">
      <dsp:nvSpPr>
        <dsp:cNvPr id="0" name=""/>
        <dsp:cNvSpPr/>
      </dsp:nvSpPr>
      <dsp:spPr>
        <a:xfrm>
          <a:off x="1449682" y="1300526"/>
          <a:ext cx="5619693" cy="23194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5284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System Tutorial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449682" y="1300526"/>
        <a:ext cx="5619693" cy="2319491"/>
      </dsp:txXfrm>
    </dsp:sp>
    <dsp:sp modelId="{9D06345B-D2D0-4AC8-B2FC-2037E3DA695E}">
      <dsp:nvSpPr>
        <dsp:cNvPr id="0" name=""/>
        <dsp:cNvSpPr/>
      </dsp:nvSpPr>
      <dsp:spPr>
        <a:xfrm>
          <a:off x="0" y="1010589"/>
          <a:ext cx="2899364" cy="2899364"/>
        </a:xfrm>
        <a:prstGeom prst="ellips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34257" y="0"/>
            <a:ext cx="2933277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59FAD-8E5C-4176-8A0F-78C6A7CAAD66}" type="datetimeFigureOut">
              <a:rPr lang="de-DE" smtClean="0"/>
              <a:t>05.11.2020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33277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34257" y="9408981"/>
            <a:ext cx="2933277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73134-F8AD-46E6-8489-08AFD7CEB53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94438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34257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0EFE2-D792-441D-A0CB-85B7BAE28A53}" type="datetimeFigureOut">
              <a:rPr lang="de-DE" smtClean="0"/>
              <a:t>05.11.2020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550" y="742950"/>
            <a:ext cx="6604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1437-3BF2-450D-A7B9-B11E523F51F3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28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Title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7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8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30000" y="5122466"/>
            <a:ext cx="10936525" cy="1025922"/>
          </a:xfrm>
        </p:spPr>
        <p:txBody>
          <a:bodyPr wrap="square" anchor="b" anchorCtr="0">
            <a:spAutoFit/>
          </a:bodyPr>
          <a:lstStyle>
            <a:lvl1pPr>
              <a:defRPr baseline="0"/>
            </a:lvl1pPr>
          </a:lstStyle>
          <a:p>
            <a:r>
              <a:rPr lang="en-GB" dirty="0" smtClean="0"/>
              <a:t>Referent’s name: </a:t>
            </a:r>
            <a:r>
              <a:rPr lang="en-GB" noProof="0" dirty="0" smtClean="0"/>
              <a:t>CorpoS </a:t>
            </a:r>
            <a:r>
              <a:rPr lang="en-GB" dirty="0" smtClean="0"/>
              <a:t>(Body) 35 pt. Presentation title</a:t>
            </a:r>
            <a:br>
              <a:rPr lang="en-GB" dirty="0" smtClean="0"/>
            </a:br>
            <a:r>
              <a:rPr lang="en-GB" dirty="0" smtClean="0"/>
              <a:t>in two lines of text, dd. </a:t>
            </a:r>
            <a:r>
              <a:rPr lang="en-GB" dirty="0" err="1" smtClean="0"/>
              <a:t>mmmm</a:t>
            </a:r>
            <a:r>
              <a:rPr lang="en-GB" dirty="0" smtClean="0"/>
              <a:t> </a:t>
            </a:r>
            <a:r>
              <a:rPr lang="en-GB" dirty="0" err="1" smtClean="0"/>
              <a:t>yyyy</a:t>
            </a:r>
            <a:endParaRPr lang="en-GB" dirty="0"/>
          </a:p>
        </p:txBody>
      </p:sp>
      <p:pic>
        <p:nvPicPr>
          <p:cNvPr id="29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98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content/ Headlin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1504950"/>
            <a:ext cx="10936287" cy="498439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dirty="0" smtClean="0"/>
              <a:t>Insert content or text in CorpoS (Body) 24 pt. (Mark-ups in Bold) // for conclusion, summary or short highlight: Home // Paragraph// Increase List Level</a:t>
            </a:r>
          </a:p>
          <a:p>
            <a:pPr lvl="1"/>
            <a:r>
              <a:rPr lang="en-GB" noProof="0" dirty="0" smtClean="0"/>
              <a:t>Second level (Conclusion, summary or short highlight)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Sevens level</a:t>
            </a:r>
          </a:p>
          <a:p>
            <a:pPr lvl="7"/>
            <a:r>
              <a:rPr lang="en-GB" noProof="0" dirty="0" smtClean="0"/>
              <a:t>Eight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807417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orient="horz" pos="95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image/ Headlin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2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3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4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5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2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29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0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1504950"/>
            <a:ext cx="10936287" cy="498439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dirty="0" smtClean="0"/>
              <a:t>Insert content or text in </a:t>
            </a:r>
            <a:r>
              <a:rPr lang="en-GB" noProof="0" dirty="0" err="1" smtClean="0"/>
              <a:t>Corpo</a:t>
            </a:r>
            <a:r>
              <a:rPr lang="en-GB" noProof="0" dirty="0" smtClean="0"/>
              <a:t> S (Body) 24 pt. (Mark-ups in Bold) // for conclusion, summary or short highlight: Home // Paragraph// Increase List Level</a:t>
            </a:r>
          </a:p>
          <a:p>
            <a:pPr lvl="1"/>
            <a:r>
              <a:rPr lang="en-GB" noProof="0" dirty="0" smtClean="0"/>
              <a:t>Second level (Conclusion, summary or short highlight)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Sevens level</a:t>
            </a:r>
          </a:p>
          <a:p>
            <a:pPr lvl="7"/>
            <a:r>
              <a:rPr lang="en-GB" noProof="0" dirty="0" smtClean="0"/>
              <a:t>Eight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0237" y="1504950"/>
            <a:ext cx="10936286" cy="498439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98249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  <p15:guide id="3" orient="horz" pos="95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content/ Headlin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07403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29999" y="1233488"/>
            <a:ext cx="10936525" cy="525585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noProof="0" dirty="0" smtClean="0"/>
              <a:t>Insert content or text in CorpoS (Body) 24 pt. (Mark-ups in Bold) // for conclusion, summary or short highlight: Home // Paragraph// Increase List Level</a:t>
            </a:r>
          </a:p>
          <a:p>
            <a:pPr lvl="1"/>
            <a:r>
              <a:rPr lang="en-GB" noProof="0" dirty="0" smtClean="0"/>
              <a:t>Second level (Conclusion, summary or short highlight)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Sevens level</a:t>
            </a:r>
          </a:p>
          <a:p>
            <a:pPr lvl="7"/>
            <a:r>
              <a:rPr lang="en-GB" noProof="0" dirty="0" smtClean="0"/>
              <a:t>Eight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87042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image/ Headlin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0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1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2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3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4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5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26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27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28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0237" y="1233488"/>
            <a:ext cx="10936286" cy="525585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621007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 Brushing/ image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0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1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2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3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6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O_M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906401"/>
            <a:ext cx="5122863" cy="3581712"/>
          </a:xfrm>
          <a:custGeom>
            <a:avLst/>
            <a:gdLst>
              <a:gd name="connsiteX0" fmla="*/ 0 w 5122800"/>
              <a:gd name="connsiteY0" fmla="*/ 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0 h 3581712"/>
              <a:gd name="connsiteX0" fmla="*/ 0 w 5122800"/>
              <a:gd name="connsiteY0" fmla="*/ 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448780 h 3581712"/>
              <a:gd name="connsiteX5" fmla="*/ 0 w 5122800"/>
              <a:gd name="connsiteY5" fmla="*/ 0 h 3581712"/>
              <a:gd name="connsiteX0" fmla="*/ 0 w 5122800"/>
              <a:gd name="connsiteY0" fmla="*/ 448780 h 3581712"/>
              <a:gd name="connsiteX1" fmla="*/ 5122800 w 5122800"/>
              <a:gd name="connsiteY1" fmla="*/ 0 h 3581712"/>
              <a:gd name="connsiteX2" fmla="*/ 5122800 w 5122800"/>
              <a:gd name="connsiteY2" fmla="*/ 3581712 h 3581712"/>
              <a:gd name="connsiteX3" fmla="*/ 0 w 5122800"/>
              <a:gd name="connsiteY3" fmla="*/ 3581712 h 3581712"/>
              <a:gd name="connsiteX4" fmla="*/ 0 w 5122800"/>
              <a:gd name="connsiteY4" fmla="*/ 448780 h 358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2800" h="3581712">
                <a:moveTo>
                  <a:pt x="0" y="448780"/>
                </a:moveTo>
                <a:lnTo>
                  <a:pt x="5122800" y="0"/>
                </a:lnTo>
                <a:lnTo>
                  <a:pt x="5122800" y="3581712"/>
                </a:lnTo>
                <a:lnTo>
                  <a:pt x="0" y="3581712"/>
                </a:lnTo>
                <a:lnTo>
                  <a:pt x="0" y="44878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445" y="288925"/>
            <a:ext cx="10936354" cy="1025922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Image-chart, Headline </a:t>
            </a:r>
            <a:r>
              <a:rPr lang="en-GB" noProof="0" dirty="0" smtClean="0"/>
              <a:t>CorpoS </a:t>
            </a:r>
            <a:r>
              <a:rPr lang="en-GB" dirty="0" smtClean="0"/>
              <a:t>(Body) 35 pt. </a:t>
            </a:r>
            <a:br>
              <a:rPr lang="en-GB" dirty="0" smtClean="0"/>
            </a:br>
            <a:r>
              <a:rPr lang="en-GB" dirty="0" smtClean="0"/>
              <a:t>in two or more lines of text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195888" y="2285097"/>
            <a:ext cx="7002461" cy="4203016"/>
          </a:xfrm>
          <a:custGeom>
            <a:avLst/>
            <a:gdLst>
              <a:gd name="connsiteX0" fmla="*/ 0 w 7003550"/>
              <a:gd name="connsiteY0" fmla="*/ 0 h 4203016"/>
              <a:gd name="connsiteX1" fmla="*/ 7003550 w 7003550"/>
              <a:gd name="connsiteY1" fmla="*/ 0 h 4203016"/>
              <a:gd name="connsiteX2" fmla="*/ 7003550 w 7003550"/>
              <a:gd name="connsiteY2" fmla="*/ 4203016 h 4203016"/>
              <a:gd name="connsiteX3" fmla="*/ 0 w 7003550"/>
              <a:gd name="connsiteY3" fmla="*/ 4203016 h 4203016"/>
              <a:gd name="connsiteX4" fmla="*/ 0 w 7003550"/>
              <a:gd name="connsiteY4" fmla="*/ 0 h 4203016"/>
              <a:gd name="connsiteX0" fmla="*/ 1294 w 7004844"/>
              <a:gd name="connsiteY0" fmla="*/ 0 h 4203016"/>
              <a:gd name="connsiteX1" fmla="*/ 7004844 w 7004844"/>
              <a:gd name="connsiteY1" fmla="*/ 0 h 4203016"/>
              <a:gd name="connsiteX2" fmla="*/ 7004844 w 7004844"/>
              <a:gd name="connsiteY2" fmla="*/ 4203016 h 4203016"/>
              <a:gd name="connsiteX3" fmla="*/ 1294 w 7004844"/>
              <a:gd name="connsiteY3" fmla="*/ 4203016 h 4203016"/>
              <a:gd name="connsiteX4" fmla="*/ 0 w 7004844"/>
              <a:gd name="connsiteY4" fmla="*/ 615266 h 4203016"/>
              <a:gd name="connsiteX5" fmla="*/ 1294 w 7004844"/>
              <a:gd name="connsiteY5" fmla="*/ 0 h 4203016"/>
              <a:gd name="connsiteX0" fmla="*/ 0 w 7004844"/>
              <a:gd name="connsiteY0" fmla="*/ 878655 h 4466405"/>
              <a:gd name="connsiteX1" fmla="*/ 7004844 w 7004844"/>
              <a:gd name="connsiteY1" fmla="*/ 263389 h 4466405"/>
              <a:gd name="connsiteX2" fmla="*/ 7004844 w 7004844"/>
              <a:gd name="connsiteY2" fmla="*/ 4466405 h 4466405"/>
              <a:gd name="connsiteX3" fmla="*/ 1294 w 7004844"/>
              <a:gd name="connsiteY3" fmla="*/ 4466405 h 4466405"/>
              <a:gd name="connsiteX4" fmla="*/ 0 w 7004844"/>
              <a:gd name="connsiteY4" fmla="*/ 878655 h 4466405"/>
              <a:gd name="connsiteX0" fmla="*/ 0 w 7004844"/>
              <a:gd name="connsiteY0" fmla="*/ 615266 h 4203016"/>
              <a:gd name="connsiteX1" fmla="*/ 7004844 w 7004844"/>
              <a:gd name="connsiteY1" fmla="*/ 0 h 4203016"/>
              <a:gd name="connsiteX2" fmla="*/ 7004844 w 7004844"/>
              <a:gd name="connsiteY2" fmla="*/ 4203016 h 4203016"/>
              <a:gd name="connsiteX3" fmla="*/ 1294 w 7004844"/>
              <a:gd name="connsiteY3" fmla="*/ 4203016 h 4203016"/>
              <a:gd name="connsiteX4" fmla="*/ 0 w 7004844"/>
              <a:gd name="connsiteY4" fmla="*/ 615266 h 420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4844" h="4203016">
                <a:moveTo>
                  <a:pt x="0" y="615266"/>
                </a:moveTo>
                <a:lnTo>
                  <a:pt x="7004844" y="0"/>
                </a:lnTo>
                <a:lnTo>
                  <a:pt x="7004844" y="4203016"/>
                </a:lnTo>
                <a:lnTo>
                  <a:pt x="1294" y="4203016"/>
                </a:lnTo>
                <a:cubicBezTo>
                  <a:pt x="863" y="3007099"/>
                  <a:pt x="431" y="1811183"/>
                  <a:pt x="0" y="615266"/>
                </a:cubicBez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631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3273" userDrawn="1">
          <p15:clr>
            <a:srgbClr val="FBAE40"/>
          </p15:clr>
        </p15:guide>
        <p15:guide id="5" pos="322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Brushing/ image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0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1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2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4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6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O_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3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689047"/>
            <a:ext cx="6062663" cy="4799065"/>
          </a:xfrm>
          <a:custGeom>
            <a:avLst/>
            <a:gdLst>
              <a:gd name="connsiteX0" fmla="*/ 0 w 6060500"/>
              <a:gd name="connsiteY0" fmla="*/ 0 h 4799065"/>
              <a:gd name="connsiteX1" fmla="*/ 6060500 w 6060500"/>
              <a:gd name="connsiteY1" fmla="*/ 0 h 4799065"/>
              <a:gd name="connsiteX2" fmla="*/ 6060500 w 6060500"/>
              <a:gd name="connsiteY2" fmla="*/ 4799065 h 4799065"/>
              <a:gd name="connsiteX3" fmla="*/ 0 w 6060500"/>
              <a:gd name="connsiteY3" fmla="*/ 4799065 h 4799065"/>
              <a:gd name="connsiteX4" fmla="*/ 0 w 6060500"/>
              <a:gd name="connsiteY4" fmla="*/ 0 h 4799065"/>
              <a:gd name="connsiteX0" fmla="*/ 2382 w 6062882"/>
              <a:gd name="connsiteY0" fmla="*/ 0 h 4799065"/>
              <a:gd name="connsiteX1" fmla="*/ 6062882 w 6062882"/>
              <a:gd name="connsiteY1" fmla="*/ 0 h 4799065"/>
              <a:gd name="connsiteX2" fmla="*/ 6062882 w 6062882"/>
              <a:gd name="connsiteY2" fmla="*/ 4799065 h 4799065"/>
              <a:gd name="connsiteX3" fmla="*/ 2382 w 6062882"/>
              <a:gd name="connsiteY3" fmla="*/ 4799065 h 4799065"/>
              <a:gd name="connsiteX4" fmla="*/ 0 w 6062882"/>
              <a:gd name="connsiteY4" fmla="*/ 532659 h 4799065"/>
              <a:gd name="connsiteX5" fmla="*/ 2382 w 6062882"/>
              <a:gd name="connsiteY5" fmla="*/ 0 h 4799065"/>
              <a:gd name="connsiteX0" fmla="*/ 0 w 6062882"/>
              <a:gd name="connsiteY0" fmla="*/ 532659 h 4799065"/>
              <a:gd name="connsiteX1" fmla="*/ 6062882 w 6062882"/>
              <a:gd name="connsiteY1" fmla="*/ 0 h 4799065"/>
              <a:gd name="connsiteX2" fmla="*/ 6062882 w 6062882"/>
              <a:gd name="connsiteY2" fmla="*/ 4799065 h 4799065"/>
              <a:gd name="connsiteX3" fmla="*/ 2382 w 6062882"/>
              <a:gd name="connsiteY3" fmla="*/ 4799065 h 4799065"/>
              <a:gd name="connsiteX4" fmla="*/ 0 w 6062882"/>
              <a:gd name="connsiteY4" fmla="*/ 532659 h 47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2882" h="4799065">
                <a:moveTo>
                  <a:pt x="0" y="532659"/>
                </a:moveTo>
                <a:lnTo>
                  <a:pt x="6062882" y="0"/>
                </a:lnTo>
                <a:lnTo>
                  <a:pt x="6062882" y="4799065"/>
                </a:lnTo>
                <a:lnTo>
                  <a:pt x="2382" y="4799065"/>
                </a:lnTo>
                <a:lnTo>
                  <a:pt x="0" y="532659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445" y="288925"/>
            <a:ext cx="10936716" cy="1116000"/>
          </a:xfrm>
          <a:custGeom>
            <a:avLst/>
            <a:gdLst>
              <a:gd name="connsiteX0" fmla="*/ 0 w 10936355"/>
              <a:gd name="connsiteY0" fmla="*/ 0 h 1116000"/>
              <a:gd name="connsiteX1" fmla="*/ 10936355 w 10936355"/>
              <a:gd name="connsiteY1" fmla="*/ 0 h 1116000"/>
              <a:gd name="connsiteX2" fmla="*/ 10936355 w 10936355"/>
              <a:gd name="connsiteY2" fmla="*/ 1116000 h 1116000"/>
              <a:gd name="connsiteX3" fmla="*/ 0 w 10936355"/>
              <a:gd name="connsiteY3" fmla="*/ 1116000 h 1116000"/>
              <a:gd name="connsiteX4" fmla="*/ 0 w 10936355"/>
              <a:gd name="connsiteY4" fmla="*/ 0 h 1116000"/>
              <a:gd name="connsiteX0" fmla="*/ 0 w 10936355"/>
              <a:gd name="connsiteY0" fmla="*/ 0 h 1116000"/>
              <a:gd name="connsiteX1" fmla="*/ 10936355 w 10936355"/>
              <a:gd name="connsiteY1" fmla="*/ 0 h 1116000"/>
              <a:gd name="connsiteX2" fmla="*/ 10936355 w 10936355"/>
              <a:gd name="connsiteY2" fmla="*/ 1116000 h 1116000"/>
              <a:gd name="connsiteX3" fmla="*/ 5793216 w 10936355"/>
              <a:gd name="connsiteY3" fmla="*/ 1113155 h 1116000"/>
              <a:gd name="connsiteX4" fmla="*/ 0 w 10936355"/>
              <a:gd name="connsiteY4" fmla="*/ 1116000 h 1116000"/>
              <a:gd name="connsiteX5" fmla="*/ 0 w 10936355"/>
              <a:gd name="connsiteY5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10936355 w 10936716"/>
              <a:gd name="connsiteY3" fmla="*/ 1116000 h 1116000"/>
              <a:gd name="connsiteX4" fmla="*/ 5793216 w 10936716"/>
              <a:gd name="connsiteY4" fmla="*/ 1113155 h 1116000"/>
              <a:gd name="connsiteX5" fmla="*/ 0 w 10936716"/>
              <a:gd name="connsiteY5" fmla="*/ 1116000 h 1116000"/>
              <a:gd name="connsiteX6" fmla="*/ 0 w 10936716"/>
              <a:gd name="connsiteY6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5793216 w 10936716"/>
              <a:gd name="connsiteY3" fmla="*/ 1113155 h 1116000"/>
              <a:gd name="connsiteX4" fmla="*/ 0 w 10936716"/>
              <a:gd name="connsiteY4" fmla="*/ 1116000 h 1116000"/>
              <a:gd name="connsiteX5" fmla="*/ 0 w 10936716"/>
              <a:gd name="connsiteY5" fmla="*/ 0 h 1116000"/>
              <a:gd name="connsiteX0" fmla="*/ 0 w 10936716"/>
              <a:gd name="connsiteY0" fmla="*/ 0 h 1116000"/>
              <a:gd name="connsiteX1" fmla="*/ 10936355 w 10936716"/>
              <a:gd name="connsiteY1" fmla="*/ 0 h 1116000"/>
              <a:gd name="connsiteX2" fmla="*/ 10936716 w 10936716"/>
              <a:gd name="connsiteY2" fmla="*/ 678815 h 1116000"/>
              <a:gd name="connsiteX3" fmla="*/ 5793216 w 10936716"/>
              <a:gd name="connsiteY3" fmla="*/ 1113155 h 1116000"/>
              <a:gd name="connsiteX4" fmla="*/ 0 w 10936716"/>
              <a:gd name="connsiteY4" fmla="*/ 1116000 h 1116000"/>
              <a:gd name="connsiteX5" fmla="*/ 0 w 10936716"/>
              <a:gd name="connsiteY5" fmla="*/ 0 h 11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716" h="1116000">
                <a:moveTo>
                  <a:pt x="0" y="0"/>
                </a:moveTo>
                <a:lnTo>
                  <a:pt x="10936355" y="0"/>
                </a:lnTo>
                <a:cubicBezTo>
                  <a:pt x="10936475" y="226272"/>
                  <a:pt x="10936596" y="452543"/>
                  <a:pt x="10936716" y="678815"/>
                </a:cubicBezTo>
                <a:lnTo>
                  <a:pt x="5793216" y="1113155"/>
                </a:lnTo>
                <a:lnTo>
                  <a:pt x="0" y="1116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Image-chart, Headline </a:t>
            </a:r>
            <a:r>
              <a:rPr lang="en-GB" noProof="0" dirty="0" smtClean="0"/>
              <a:t>CorpoS </a:t>
            </a:r>
            <a:r>
              <a:rPr lang="en-GB" dirty="0" smtClean="0"/>
              <a:t>(Body) 35 pt. </a:t>
            </a:r>
            <a:br>
              <a:rPr lang="en-GB" dirty="0" smtClean="0"/>
            </a:br>
            <a:r>
              <a:rPr lang="en-GB" dirty="0" smtClean="0"/>
              <a:t>in two lines of text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688" y="1149277"/>
            <a:ext cx="6060811" cy="5338836"/>
          </a:xfrm>
          <a:custGeom>
            <a:avLst/>
            <a:gdLst>
              <a:gd name="connsiteX0" fmla="*/ 0 w 6063460"/>
              <a:gd name="connsiteY0" fmla="*/ 0 h 5338836"/>
              <a:gd name="connsiteX1" fmla="*/ 6063460 w 6063460"/>
              <a:gd name="connsiteY1" fmla="*/ 0 h 5338836"/>
              <a:gd name="connsiteX2" fmla="*/ 6063460 w 6063460"/>
              <a:gd name="connsiteY2" fmla="*/ 5338836 h 5338836"/>
              <a:gd name="connsiteX3" fmla="*/ 0 w 6063460"/>
              <a:gd name="connsiteY3" fmla="*/ 5338836 h 5338836"/>
              <a:gd name="connsiteX4" fmla="*/ 0 w 6063460"/>
              <a:gd name="connsiteY4" fmla="*/ 0 h 5338836"/>
              <a:gd name="connsiteX0" fmla="*/ 790 w 6064250"/>
              <a:gd name="connsiteY0" fmla="*/ 0 h 5338836"/>
              <a:gd name="connsiteX1" fmla="*/ 6064250 w 6064250"/>
              <a:gd name="connsiteY1" fmla="*/ 0 h 5338836"/>
              <a:gd name="connsiteX2" fmla="*/ 6064250 w 6064250"/>
              <a:gd name="connsiteY2" fmla="*/ 5338836 h 5338836"/>
              <a:gd name="connsiteX3" fmla="*/ 790 w 6064250"/>
              <a:gd name="connsiteY3" fmla="*/ 5338836 h 5338836"/>
              <a:gd name="connsiteX4" fmla="*/ 0 w 6064250"/>
              <a:gd name="connsiteY4" fmla="*/ 531886 h 5338836"/>
              <a:gd name="connsiteX5" fmla="*/ 790 w 6064250"/>
              <a:gd name="connsiteY5" fmla="*/ 0 h 5338836"/>
              <a:gd name="connsiteX0" fmla="*/ 0 w 6064250"/>
              <a:gd name="connsiteY0" fmla="*/ 950596 h 5757546"/>
              <a:gd name="connsiteX1" fmla="*/ 6064250 w 6064250"/>
              <a:gd name="connsiteY1" fmla="*/ 418710 h 5757546"/>
              <a:gd name="connsiteX2" fmla="*/ 6064250 w 6064250"/>
              <a:gd name="connsiteY2" fmla="*/ 5757546 h 5757546"/>
              <a:gd name="connsiteX3" fmla="*/ 790 w 6064250"/>
              <a:gd name="connsiteY3" fmla="*/ 5757546 h 5757546"/>
              <a:gd name="connsiteX4" fmla="*/ 0 w 6064250"/>
              <a:gd name="connsiteY4" fmla="*/ 950596 h 5757546"/>
              <a:gd name="connsiteX0" fmla="*/ 0 w 6064250"/>
              <a:gd name="connsiteY0" fmla="*/ 531886 h 5338836"/>
              <a:gd name="connsiteX1" fmla="*/ 6064250 w 6064250"/>
              <a:gd name="connsiteY1" fmla="*/ 0 h 5338836"/>
              <a:gd name="connsiteX2" fmla="*/ 6064250 w 6064250"/>
              <a:gd name="connsiteY2" fmla="*/ 5338836 h 5338836"/>
              <a:gd name="connsiteX3" fmla="*/ 790 w 6064250"/>
              <a:gd name="connsiteY3" fmla="*/ 5338836 h 5338836"/>
              <a:gd name="connsiteX4" fmla="*/ 0 w 6064250"/>
              <a:gd name="connsiteY4" fmla="*/ 531886 h 53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4250" h="5338836">
                <a:moveTo>
                  <a:pt x="0" y="531886"/>
                </a:moveTo>
                <a:lnTo>
                  <a:pt x="6064250" y="0"/>
                </a:lnTo>
                <a:lnTo>
                  <a:pt x="6064250" y="5338836"/>
                </a:lnTo>
                <a:lnTo>
                  <a:pt x="790" y="5338836"/>
                </a:lnTo>
                <a:cubicBezTo>
                  <a:pt x="527" y="3736519"/>
                  <a:pt x="263" y="2134203"/>
                  <a:pt x="0" y="531886"/>
                </a:cubicBez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707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orient="horz" pos="182" userDrawn="1">
          <p15:clr>
            <a:srgbClr val="FBAE40"/>
          </p15:clr>
        </p15:guide>
        <p15:guide id="3" pos="3819" userDrawn="1">
          <p15:clr>
            <a:srgbClr val="FBAE40"/>
          </p15:clr>
        </p15:guide>
        <p15:guide id="4" pos="386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 Brushing/ image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6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Buerstung U_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3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17532" y="1"/>
            <a:ext cx="5579268" cy="5067299"/>
          </a:xfrm>
          <a:custGeom>
            <a:avLst/>
            <a:gdLst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68 w 5579268"/>
              <a:gd name="connsiteY2" fmla="*/ 5067299 h 5067299"/>
              <a:gd name="connsiteX3" fmla="*/ 0 w 5579268"/>
              <a:gd name="connsiteY3" fmla="*/ 5067299 h 5067299"/>
              <a:gd name="connsiteX4" fmla="*/ 0 w 5579268"/>
              <a:gd name="connsiteY4" fmla="*/ 0 h 5067299"/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31 w 5579268"/>
              <a:gd name="connsiteY2" fmla="*/ 4581524 h 5067299"/>
              <a:gd name="connsiteX3" fmla="*/ 5579268 w 5579268"/>
              <a:gd name="connsiteY3" fmla="*/ 5067299 h 5067299"/>
              <a:gd name="connsiteX4" fmla="*/ 0 w 5579268"/>
              <a:gd name="connsiteY4" fmla="*/ 5067299 h 5067299"/>
              <a:gd name="connsiteX5" fmla="*/ 0 w 5579268"/>
              <a:gd name="connsiteY5" fmla="*/ 0 h 5067299"/>
              <a:gd name="connsiteX0" fmla="*/ 0 w 5579268"/>
              <a:gd name="connsiteY0" fmla="*/ 0 h 5471929"/>
              <a:gd name="connsiteX1" fmla="*/ 5579268 w 5579268"/>
              <a:gd name="connsiteY1" fmla="*/ 0 h 5471929"/>
              <a:gd name="connsiteX2" fmla="*/ 5579231 w 5579268"/>
              <a:gd name="connsiteY2" fmla="*/ 4581524 h 5471929"/>
              <a:gd name="connsiteX3" fmla="*/ 0 w 5579268"/>
              <a:gd name="connsiteY3" fmla="*/ 5067299 h 5471929"/>
              <a:gd name="connsiteX4" fmla="*/ 0 w 5579268"/>
              <a:gd name="connsiteY4" fmla="*/ 0 h 5471929"/>
              <a:gd name="connsiteX0" fmla="*/ 0 w 5579268"/>
              <a:gd name="connsiteY0" fmla="*/ 0 h 5067299"/>
              <a:gd name="connsiteX1" fmla="*/ 5579268 w 5579268"/>
              <a:gd name="connsiteY1" fmla="*/ 0 h 5067299"/>
              <a:gd name="connsiteX2" fmla="*/ 5579231 w 5579268"/>
              <a:gd name="connsiteY2" fmla="*/ 4581524 h 5067299"/>
              <a:gd name="connsiteX3" fmla="*/ 0 w 5579268"/>
              <a:gd name="connsiteY3" fmla="*/ 5067299 h 5067299"/>
              <a:gd name="connsiteX4" fmla="*/ 0 w 5579268"/>
              <a:gd name="connsiteY4" fmla="*/ 0 h 506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79268" h="5067299">
                <a:moveTo>
                  <a:pt x="0" y="0"/>
                </a:moveTo>
                <a:lnTo>
                  <a:pt x="5579268" y="0"/>
                </a:lnTo>
                <a:cubicBezTo>
                  <a:pt x="5579256" y="1527175"/>
                  <a:pt x="5579243" y="3054349"/>
                  <a:pt x="5579231" y="4581524"/>
                </a:cubicBezTo>
                <a:lnTo>
                  <a:pt x="0" y="5067299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1"/>
            <a:ext cx="6550041" cy="5652406"/>
          </a:xfrm>
          <a:custGeom>
            <a:avLst/>
            <a:gdLst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50041 w 6550041"/>
              <a:gd name="connsiteY2" fmla="*/ 5652406 h 5652406"/>
              <a:gd name="connsiteX3" fmla="*/ 0 w 6550041"/>
              <a:gd name="connsiteY3" fmla="*/ 5652406 h 5652406"/>
              <a:gd name="connsiteX4" fmla="*/ 0 w 6550041"/>
              <a:gd name="connsiteY4" fmla="*/ 0 h 5652406"/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48438 w 6550041"/>
              <a:gd name="connsiteY2" fmla="*/ 5074443 h 5652406"/>
              <a:gd name="connsiteX3" fmla="*/ 6550041 w 6550041"/>
              <a:gd name="connsiteY3" fmla="*/ 5652406 h 5652406"/>
              <a:gd name="connsiteX4" fmla="*/ 0 w 6550041"/>
              <a:gd name="connsiteY4" fmla="*/ 5652406 h 5652406"/>
              <a:gd name="connsiteX5" fmla="*/ 0 w 6550041"/>
              <a:gd name="connsiteY5" fmla="*/ 0 h 5652406"/>
              <a:gd name="connsiteX0" fmla="*/ 0 w 6550041"/>
              <a:gd name="connsiteY0" fmla="*/ 0 h 6090174"/>
              <a:gd name="connsiteX1" fmla="*/ 6550041 w 6550041"/>
              <a:gd name="connsiteY1" fmla="*/ 0 h 6090174"/>
              <a:gd name="connsiteX2" fmla="*/ 6548438 w 6550041"/>
              <a:gd name="connsiteY2" fmla="*/ 5074443 h 6090174"/>
              <a:gd name="connsiteX3" fmla="*/ 0 w 6550041"/>
              <a:gd name="connsiteY3" fmla="*/ 5652406 h 6090174"/>
              <a:gd name="connsiteX4" fmla="*/ 0 w 6550041"/>
              <a:gd name="connsiteY4" fmla="*/ 0 h 6090174"/>
              <a:gd name="connsiteX0" fmla="*/ 0 w 6550041"/>
              <a:gd name="connsiteY0" fmla="*/ 0 h 5652406"/>
              <a:gd name="connsiteX1" fmla="*/ 6550041 w 6550041"/>
              <a:gd name="connsiteY1" fmla="*/ 0 h 5652406"/>
              <a:gd name="connsiteX2" fmla="*/ 6548438 w 6550041"/>
              <a:gd name="connsiteY2" fmla="*/ 5074443 h 5652406"/>
              <a:gd name="connsiteX3" fmla="*/ 0 w 6550041"/>
              <a:gd name="connsiteY3" fmla="*/ 5652406 h 5652406"/>
              <a:gd name="connsiteX4" fmla="*/ 0 w 6550041"/>
              <a:gd name="connsiteY4" fmla="*/ 0 h 565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0041" h="5652406">
                <a:moveTo>
                  <a:pt x="0" y="0"/>
                </a:moveTo>
                <a:lnTo>
                  <a:pt x="6550041" y="0"/>
                </a:lnTo>
                <a:cubicBezTo>
                  <a:pt x="6549507" y="1691481"/>
                  <a:pt x="6548972" y="3382962"/>
                  <a:pt x="6548438" y="5074443"/>
                </a:cubicBezTo>
                <a:lnTo>
                  <a:pt x="0" y="5652406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539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125" userDrawn="1">
          <p15:clr>
            <a:srgbClr val="FBAE40"/>
          </p15:clr>
        </p15:guide>
        <p15:guide id="2" pos="41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Brushing/ image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0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1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2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3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4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5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" name="Buerstung U_M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6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1"/>
            <a:ext cx="4946650" cy="4531518"/>
          </a:xfrm>
          <a:custGeom>
            <a:avLst/>
            <a:gdLst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6650 w 4946650"/>
              <a:gd name="connsiteY2" fmla="*/ 4531518 h 4531518"/>
              <a:gd name="connsiteX3" fmla="*/ 0 w 4946650"/>
              <a:gd name="connsiteY3" fmla="*/ 4531518 h 4531518"/>
              <a:gd name="connsiteX4" fmla="*/ 0 w 4946650"/>
              <a:gd name="connsiteY4" fmla="*/ 0 h 4531518"/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5856 w 4946650"/>
              <a:gd name="connsiteY2" fmla="*/ 4093368 h 4531518"/>
              <a:gd name="connsiteX3" fmla="*/ 4946650 w 4946650"/>
              <a:gd name="connsiteY3" fmla="*/ 4531518 h 4531518"/>
              <a:gd name="connsiteX4" fmla="*/ 0 w 4946650"/>
              <a:gd name="connsiteY4" fmla="*/ 4531518 h 4531518"/>
              <a:gd name="connsiteX5" fmla="*/ 0 w 4946650"/>
              <a:gd name="connsiteY5" fmla="*/ 0 h 4531518"/>
              <a:gd name="connsiteX0" fmla="*/ 0 w 4946650"/>
              <a:gd name="connsiteY0" fmla="*/ 0 h 4891941"/>
              <a:gd name="connsiteX1" fmla="*/ 4946650 w 4946650"/>
              <a:gd name="connsiteY1" fmla="*/ 0 h 4891941"/>
              <a:gd name="connsiteX2" fmla="*/ 4945856 w 4946650"/>
              <a:gd name="connsiteY2" fmla="*/ 4093368 h 4891941"/>
              <a:gd name="connsiteX3" fmla="*/ 0 w 4946650"/>
              <a:gd name="connsiteY3" fmla="*/ 4531518 h 4891941"/>
              <a:gd name="connsiteX4" fmla="*/ 0 w 4946650"/>
              <a:gd name="connsiteY4" fmla="*/ 0 h 4891941"/>
              <a:gd name="connsiteX0" fmla="*/ 0 w 4946650"/>
              <a:gd name="connsiteY0" fmla="*/ 0 h 4531518"/>
              <a:gd name="connsiteX1" fmla="*/ 4946650 w 4946650"/>
              <a:gd name="connsiteY1" fmla="*/ 0 h 4531518"/>
              <a:gd name="connsiteX2" fmla="*/ 4945856 w 4946650"/>
              <a:gd name="connsiteY2" fmla="*/ 4093368 h 4531518"/>
              <a:gd name="connsiteX3" fmla="*/ 0 w 4946650"/>
              <a:gd name="connsiteY3" fmla="*/ 4531518 h 4531518"/>
              <a:gd name="connsiteX4" fmla="*/ 0 w 4946650"/>
              <a:gd name="connsiteY4" fmla="*/ 0 h 453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6650" h="4531518">
                <a:moveTo>
                  <a:pt x="0" y="0"/>
                </a:moveTo>
                <a:lnTo>
                  <a:pt x="4946650" y="0"/>
                </a:lnTo>
                <a:cubicBezTo>
                  <a:pt x="4946385" y="1364456"/>
                  <a:pt x="4946121" y="2728912"/>
                  <a:pt x="4945856" y="4093368"/>
                </a:cubicBezTo>
                <a:lnTo>
                  <a:pt x="0" y="4531518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019676" y="0"/>
            <a:ext cx="7179468" cy="4086000"/>
          </a:xfrm>
          <a:custGeom>
            <a:avLst/>
            <a:gdLst>
              <a:gd name="connsiteX0" fmla="*/ 0 w 7178674"/>
              <a:gd name="connsiteY0" fmla="*/ 0 h 4086000"/>
              <a:gd name="connsiteX1" fmla="*/ 7178674 w 7178674"/>
              <a:gd name="connsiteY1" fmla="*/ 0 h 4086000"/>
              <a:gd name="connsiteX2" fmla="*/ 7178674 w 7178674"/>
              <a:gd name="connsiteY2" fmla="*/ 4086000 h 4086000"/>
              <a:gd name="connsiteX3" fmla="*/ 0 w 7178674"/>
              <a:gd name="connsiteY3" fmla="*/ 4086000 h 4086000"/>
              <a:gd name="connsiteX4" fmla="*/ 0 w 7178674"/>
              <a:gd name="connsiteY4" fmla="*/ 0 h 4086000"/>
              <a:gd name="connsiteX0" fmla="*/ 0 w 7179468"/>
              <a:gd name="connsiteY0" fmla="*/ 0 h 4086000"/>
              <a:gd name="connsiteX1" fmla="*/ 7178674 w 7179468"/>
              <a:gd name="connsiteY1" fmla="*/ 0 h 4086000"/>
              <a:gd name="connsiteX2" fmla="*/ 7179468 w 7179468"/>
              <a:gd name="connsiteY2" fmla="*/ 3455194 h 4086000"/>
              <a:gd name="connsiteX3" fmla="*/ 7178674 w 7179468"/>
              <a:gd name="connsiteY3" fmla="*/ 4086000 h 4086000"/>
              <a:gd name="connsiteX4" fmla="*/ 0 w 7179468"/>
              <a:gd name="connsiteY4" fmla="*/ 4086000 h 4086000"/>
              <a:gd name="connsiteX5" fmla="*/ 0 w 7179468"/>
              <a:gd name="connsiteY5" fmla="*/ 0 h 4086000"/>
              <a:gd name="connsiteX0" fmla="*/ 0 w 7179468"/>
              <a:gd name="connsiteY0" fmla="*/ 0 h 4332411"/>
              <a:gd name="connsiteX1" fmla="*/ 7178674 w 7179468"/>
              <a:gd name="connsiteY1" fmla="*/ 0 h 4332411"/>
              <a:gd name="connsiteX2" fmla="*/ 7179468 w 7179468"/>
              <a:gd name="connsiteY2" fmla="*/ 3455194 h 4332411"/>
              <a:gd name="connsiteX3" fmla="*/ 0 w 7179468"/>
              <a:gd name="connsiteY3" fmla="*/ 4086000 h 4332411"/>
              <a:gd name="connsiteX4" fmla="*/ 0 w 7179468"/>
              <a:gd name="connsiteY4" fmla="*/ 0 h 4332411"/>
              <a:gd name="connsiteX0" fmla="*/ 0 w 7179468"/>
              <a:gd name="connsiteY0" fmla="*/ 0 h 4086000"/>
              <a:gd name="connsiteX1" fmla="*/ 7178674 w 7179468"/>
              <a:gd name="connsiteY1" fmla="*/ 0 h 4086000"/>
              <a:gd name="connsiteX2" fmla="*/ 7179468 w 7179468"/>
              <a:gd name="connsiteY2" fmla="*/ 3455194 h 4086000"/>
              <a:gd name="connsiteX3" fmla="*/ 0 w 7179468"/>
              <a:gd name="connsiteY3" fmla="*/ 4086000 h 4086000"/>
              <a:gd name="connsiteX4" fmla="*/ 0 w 7179468"/>
              <a:gd name="connsiteY4" fmla="*/ 0 h 40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9468" h="4086000">
                <a:moveTo>
                  <a:pt x="0" y="0"/>
                </a:moveTo>
                <a:lnTo>
                  <a:pt x="7178674" y="0"/>
                </a:lnTo>
                <a:cubicBezTo>
                  <a:pt x="7178939" y="1151731"/>
                  <a:pt x="7179203" y="2303463"/>
                  <a:pt x="7179468" y="3455194"/>
                </a:cubicBezTo>
                <a:lnTo>
                  <a:pt x="0" y="4086000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0444" y="4746625"/>
            <a:ext cx="10936081" cy="163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 smtClean="0"/>
              <a:t>Insert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Body text: Home // Paragraph// Increase List Level</a:t>
            </a:r>
          </a:p>
          <a:p>
            <a:pPr lvl="1"/>
            <a:r>
              <a:rPr lang="en-GB" dirty="0" smtClean="0"/>
              <a:t>Second level (Body text)</a:t>
            </a:r>
          </a:p>
        </p:txBody>
      </p:sp>
    </p:spTree>
    <p:extLst>
      <p:ext uri="{BB962C8B-B14F-4D97-AF65-F5344CB8AC3E}">
        <p14:creationId xmlns:p14="http://schemas.microsoft.com/office/powerpoint/2010/main" val="3670415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116" userDrawn="1">
          <p15:clr>
            <a:srgbClr val="FBAE40"/>
          </p15:clr>
        </p15:guide>
        <p15:guide id="2" pos="3162" userDrawn="1">
          <p15:clr>
            <a:srgbClr val="FBAE40"/>
          </p15:clr>
        </p15:guide>
        <p15:guide id="3" orient="horz" pos="2990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 Brushing/ image 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21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2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3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4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6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7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8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9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40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" name="Buerstung U_L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0" y="0"/>
            <a:ext cx="12196800" cy="6489340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4600575" cy="3374231"/>
          </a:xfrm>
          <a:custGeom>
            <a:avLst/>
            <a:gdLst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600575 w 4600575"/>
              <a:gd name="connsiteY2" fmla="*/ 3374231 h 3374231"/>
              <a:gd name="connsiteX3" fmla="*/ 0 w 4600575"/>
              <a:gd name="connsiteY3" fmla="*/ 3374231 h 3374231"/>
              <a:gd name="connsiteX4" fmla="*/ 0 w 4600575"/>
              <a:gd name="connsiteY4" fmla="*/ 0 h 3374231"/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598194 w 4600575"/>
              <a:gd name="connsiteY2" fmla="*/ 2967039 h 3374231"/>
              <a:gd name="connsiteX3" fmla="*/ 4600575 w 4600575"/>
              <a:gd name="connsiteY3" fmla="*/ 3374231 h 3374231"/>
              <a:gd name="connsiteX4" fmla="*/ 0 w 4600575"/>
              <a:gd name="connsiteY4" fmla="*/ 3374231 h 3374231"/>
              <a:gd name="connsiteX5" fmla="*/ 0 w 4600575"/>
              <a:gd name="connsiteY5" fmla="*/ 0 h 3374231"/>
              <a:gd name="connsiteX0" fmla="*/ 0 w 4600575"/>
              <a:gd name="connsiteY0" fmla="*/ 0 h 3613464"/>
              <a:gd name="connsiteX1" fmla="*/ 4600575 w 4600575"/>
              <a:gd name="connsiteY1" fmla="*/ 0 h 3613464"/>
              <a:gd name="connsiteX2" fmla="*/ 4598194 w 4600575"/>
              <a:gd name="connsiteY2" fmla="*/ 2967039 h 3613464"/>
              <a:gd name="connsiteX3" fmla="*/ 0 w 4600575"/>
              <a:gd name="connsiteY3" fmla="*/ 3374231 h 3613464"/>
              <a:gd name="connsiteX4" fmla="*/ 0 w 4600575"/>
              <a:gd name="connsiteY4" fmla="*/ 0 h 3613464"/>
              <a:gd name="connsiteX0" fmla="*/ 0 w 4600575"/>
              <a:gd name="connsiteY0" fmla="*/ 0 h 3374231"/>
              <a:gd name="connsiteX1" fmla="*/ 4600575 w 4600575"/>
              <a:gd name="connsiteY1" fmla="*/ 0 h 3374231"/>
              <a:gd name="connsiteX2" fmla="*/ 4598194 w 4600575"/>
              <a:gd name="connsiteY2" fmla="*/ 2967039 h 3374231"/>
              <a:gd name="connsiteX3" fmla="*/ 0 w 4600575"/>
              <a:gd name="connsiteY3" fmla="*/ 3374231 h 3374231"/>
              <a:gd name="connsiteX4" fmla="*/ 0 w 4600575"/>
              <a:gd name="connsiteY4" fmla="*/ 0 h 337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0575" h="3374231">
                <a:moveTo>
                  <a:pt x="0" y="0"/>
                </a:moveTo>
                <a:lnTo>
                  <a:pt x="4600575" y="0"/>
                </a:lnTo>
                <a:cubicBezTo>
                  <a:pt x="4599781" y="989013"/>
                  <a:pt x="4598988" y="1978026"/>
                  <a:pt x="4598194" y="2967039"/>
                </a:cubicBezTo>
                <a:lnTo>
                  <a:pt x="0" y="3374231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672014" y="-1"/>
            <a:ext cx="3309936" cy="2962275"/>
          </a:xfrm>
          <a:custGeom>
            <a:avLst/>
            <a:gdLst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9936 w 3309936"/>
              <a:gd name="connsiteY2" fmla="*/ 2962275 h 2962275"/>
              <a:gd name="connsiteX3" fmla="*/ 0 w 3309936"/>
              <a:gd name="connsiteY3" fmla="*/ 2962275 h 2962275"/>
              <a:gd name="connsiteX4" fmla="*/ 0 w 3309936"/>
              <a:gd name="connsiteY4" fmla="*/ 0 h 2962275"/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7555 w 3309936"/>
              <a:gd name="connsiteY2" fmla="*/ 2669382 h 2962275"/>
              <a:gd name="connsiteX3" fmla="*/ 3309936 w 3309936"/>
              <a:gd name="connsiteY3" fmla="*/ 2962275 h 2962275"/>
              <a:gd name="connsiteX4" fmla="*/ 0 w 3309936"/>
              <a:gd name="connsiteY4" fmla="*/ 2962275 h 2962275"/>
              <a:gd name="connsiteX5" fmla="*/ 0 w 3309936"/>
              <a:gd name="connsiteY5" fmla="*/ 0 h 2962275"/>
              <a:gd name="connsiteX0" fmla="*/ 0 w 3309936"/>
              <a:gd name="connsiteY0" fmla="*/ 0 h 3195435"/>
              <a:gd name="connsiteX1" fmla="*/ 3309936 w 3309936"/>
              <a:gd name="connsiteY1" fmla="*/ 0 h 3195435"/>
              <a:gd name="connsiteX2" fmla="*/ 3307555 w 3309936"/>
              <a:gd name="connsiteY2" fmla="*/ 2669382 h 3195435"/>
              <a:gd name="connsiteX3" fmla="*/ 0 w 3309936"/>
              <a:gd name="connsiteY3" fmla="*/ 2962275 h 3195435"/>
              <a:gd name="connsiteX4" fmla="*/ 0 w 3309936"/>
              <a:gd name="connsiteY4" fmla="*/ 0 h 3195435"/>
              <a:gd name="connsiteX0" fmla="*/ 0 w 3309936"/>
              <a:gd name="connsiteY0" fmla="*/ 0 h 2962275"/>
              <a:gd name="connsiteX1" fmla="*/ 3309936 w 3309936"/>
              <a:gd name="connsiteY1" fmla="*/ 0 h 2962275"/>
              <a:gd name="connsiteX2" fmla="*/ 3307555 w 3309936"/>
              <a:gd name="connsiteY2" fmla="*/ 2669382 h 2962275"/>
              <a:gd name="connsiteX3" fmla="*/ 0 w 3309936"/>
              <a:gd name="connsiteY3" fmla="*/ 2962275 h 2962275"/>
              <a:gd name="connsiteX4" fmla="*/ 0 w 3309936"/>
              <a:gd name="connsiteY4" fmla="*/ 0 h 296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9936" h="2962275">
                <a:moveTo>
                  <a:pt x="0" y="0"/>
                </a:moveTo>
                <a:lnTo>
                  <a:pt x="3309936" y="0"/>
                </a:lnTo>
                <a:cubicBezTo>
                  <a:pt x="3309142" y="889794"/>
                  <a:pt x="3308349" y="1779588"/>
                  <a:pt x="3307555" y="2669382"/>
                </a:cubicBezTo>
                <a:lnTo>
                  <a:pt x="0" y="2962275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058150" y="-1"/>
            <a:ext cx="4138650" cy="2664619"/>
          </a:xfrm>
          <a:custGeom>
            <a:avLst/>
            <a:gdLst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50 w 4138650"/>
              <a:gd name="connsiteY2" fmla="*/ 2664619 h 2664619"/>
              <a:gd name="connsiteX3" fmla="*/ 0 w 4138650"/>
              <a:gd name="connsiteY3" fmla="*/ 2664619 h 2664619"/>
              <a:gd name="connsiteX4" fmla="*/ 0 w 4138650"/>
              <a:gd name="connsiteY4" fmla="*/ 0 h 2664619"/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13 w 4138650"/>
              <a:gd name="connsiteY2" fmla="*/ 2300289 h 2664619"/>
              <a:gd name="connsiteX3" fmla="*/ 4138650 w 4138650"/>
              <a:gd name="connsiteY3" fmla="*/ 2664619 h 2664619"/>
              <a:gd name="connsiteX4" fmla="*/ 0 w 4138650"/>
              <a:gd name="connsiteY4" fmla="*/ 2664619 h 2664619"/>
              <a:gd name="connsiteX5" fmla="*/ 0 w 4138650"/>
              <a:gd name="connsiteY5" fmla="*/ 0 h 2664619"/>
              <a:gd name="connsiteX0" fmla="*/ 0 w 4138650"/>
              <a:gd name="connsiteY0" fmla="*/ 0 h 2839529"/>
              <a:gd name="connsiteX1" fmla="*/ 4138650 w 4138650"/>
              <a:gd name="connsiteY1" fmla="*/ 0 h 2839529"/>
              <a:gd name="connsiteX2" fmla="*/ 4138613 w 4138650"/>
              <a:gd name="connsiteY2" fmla="*/ 2300289 h 2839529"/>
              <a:gd name="connsiteX3" fmla="*/ 0 w 4138650"/>
              <a:gd name="connsiteY3" fmla="*/ 2664619 h 2839529"/>
              <a:gd name="connsiteX4" fmla="*/ 0 w 4138650"/>
              <a:gd name="connsiteY4" fmla="*/ 0 h 2839529"/>
              <a:gd name="connsiteX0" fmla="*/ 0 w 4138650"/>
              <a:gd name="connsiteY0" fmla="*/ 0 h 2664619"/>
              <a:gd name="connsiteX1" fmla="*/ 4138650 w 4138650"/>
              <a:gd name="connsiteY1" fmla="*/ 0 h 2664619"/>
              <a:gd name="connsiteX2" fmla="*/ 4138613 w 4138650"/>
              <a:gd name="connsiteY2" fmla="*/ 2300289 h 2664619"/>
              <a:gd name="connsiteX3" fmla="*/ 0 w 4138650"/>
              <a:gd name="connsiteY3" fmla="*/ 2664619 h 2664619"/>
              <a:gd name="connsiteX4" fmla="*/ 0 w 4138650"/>
              <a:gd name="connsiteY4" fmla="*/ 0 h 26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8650" h="2664619">
                <a:moveTo>
                  <a:pt x="0" y="0"/>
                </a:moveTo>
                <a:lnTo>
                  <a:pt x="4138650" y="0"/>
                </a:lnTo>
                <a:cubicBezTo>
                  <a:pt x="4138638" y="766763"/>
                  <a:pt x="4138625" y="1533526"/>
                  <a:pt x="4138613" y="2300289"/>
                </a:cubicBezTo>
                <a:lnTo>
                  <a:pt x="0" y="2664619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3527425"/>
            <a:ext cx="10937875" cy="28543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 smtClean="0"/>
              <a:t>Insert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Body text: Home // Paragraph// Increase List Level</a:t>
            </a:r>
          </a:p>
          <a:p>
            <a:pPr lvl="1"/>
            <a:r>
              <a:rPr lang="en-GB" dirty="0" smtClean="0"/>
              <a:t>Second level (Body text)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37585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28" userDrawn="1">
          <p15:clr>
            <a:srgbClr val="FBAE40"/>
          </p15:clr>
        </p15:guide>
        <p15:guide id="3" pos="5076" userDrawn="1">
          <p15:clr>
            <a:srgbClr val="FBAE40"/>
          </p15:clr>
        </p15:guide>
        <p15:guide id="4" pos="2943" userDrawn="1">
          <p15:clr>
            <a:srgbClr val="FBAE40"/>
          </p15:clr>
        </p15:guide>
        <p15:guide id="5" pos="2898" userDrawn="1">
          <p15:clr>
            <a:srgbClr val="FBAE40"/>
          </p15:clr>
        </p15:guide>
        <p15:guide id="6" orient="horz" pos="2222" userDrawn="1">
          <p15:clr>
            <a:srgbClr val="FBAE40"/>
          </p15:clr>
        </p15:guide>
        <p15:guide id="7" orient="horz" pos="40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1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5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6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6800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323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. Title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7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5122466"/>
            <a:ext cx="10937875" cy="1025922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GB" dirty="0" smtClean="0"/>
              <a:t>Referent’s name: </a:t>
            </a:r>
            <a:r>
              <a:rPr lang="en-GB" noProof="0" dirty="0" smtClean="0"/>
              <a:t>CorpoS </a:t>
            </a:r>
            <a:r>
              <a:rPr lang="en-GB" dirty="0" smtClean="0"/>
              <a:t>(Body) 35 pt. Presentation title</a:t>
            </a:r>
            <a:br>
              <a:rPr lang="en-GB" dirty="0" smtClean="0"/>
            </a:br>
            <a:r>
              <a:rPr lang="en-GB" dirty="0" smtClean="0"/>
              <a:t>in two or more lines of text, dd. </a:t>
            </a:r>
            <a:r>
              <a:rPr lang="en-GB" dirty="0" err="1" smtClean="0"/>
              <a:t>mmmm</a:t>
            </a:r>
            <a:r>
              <a:rPr lang="en-GB" dirty="0" smtClean="0"/>
              <a:t> </a:t>
            </a:r>
            <a:r>
              <a:rPr lang="en-GB" dirty="0" err="1" smtClean="0"/>
              <a:t>yyyy</a:t>
            </a:r>
            <a:endParaRPr lang="en-GB" dirty="0"/>
          </a:p>
        </p:txBody>
      </p:sp>
      <p:pic>
        <p:nvPicPr>
          <p:cNvPr id="28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1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/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1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5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6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63061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289" y="0"/>
            <a:ext cx="6063061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329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/ 4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7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19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1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2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3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4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5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6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3280056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289" y="3280056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0" y="0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35289" y="0"/>
            <a:ext cx="6063061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727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/ 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5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6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7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8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3843338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915570" y="0"/>
            <a:ext cx="4202112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89912" y="0"/>
            <a:ext cx="4008437" cy="6488113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036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421" userDrawn="1">
          <p15:clr>
            <a:srgbClr val="FBAE40"/>
          </p15:clr>
        </p15:guide>
        <p15:guide id="3" pos="5159" userDrawn="1">
          <p15:clr>
            <a:srgbClr val="FBAE40"/>
          </p15:clr>
        </p15:guide>
        <p15:guide id="4" pos="2465" userDrawn="1">
          <p15:clr>
            <a:srgbClr val="FBAE40"/>
          </p15:clr>
        </p15:guide>
        <p15:guide id="5" pos="511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/ 6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5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6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7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8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3280056"/>
            <a:ext cx="3843338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915570" y="3280056"/>
            <a:ext cx="4202112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89912" y="3280056"/>
            <a:ext cx="4008437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3843338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89913" y="0"/>
            <a:ext cx="4008437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3915570" y="0"/>
            <a:ext cx="4202112" cy="3208057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457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2421" userDrawn="1">
          <p15:clr>
            <a:srgbClr val="FBAE40"/>
          </p15:clr>
        </p15:guide>
        <p15:guide id="3" pos="5159" userDrawn="1">
          <p15:clr>
            <a:srgbClr val="FBAE40"/>
          </p15:clr>
        </p15:guide>
        <p15:guide id="4" pos="2465" userDrawn="1">
          <p15:clr>
            <a:srgbClr val="FBAE40"/>
          </p15:clr>
        </p15:guide>
        <p15:guide id="5" pos="511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968000"/>
            <a:ext cx="5110163" cy="14147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Insert text </a:t>
            </a:r>
            <a:r>
              <a:rPr lang="en-GB" noProof="0" dirty="0" smtClean="0"/>
              <a:t>(Mark-ups in Bold) </a:t>
            </a:r>
            <a:r>
              <a:rPr lang="en-GB" dirty="0" smtClean="0"/>
              <a:t>// conclusion etc.: Increase List Level</a:t>
            </a:r>
          </a:p>
          <a:p>
            <a:pPr lvl="1"/>
            <a:r>
              <a:rPr lang="en-GB" dirty="0" smtClean="0"/>
              <a:t>Second level (Conclusion etc.)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9175" y="4968000"/>
            <a:ext cx="5467350" cy="1414762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GB" dirty="0" smtClean="0"/>
              <a:t>Insert text </a:t>
            </a:r>
            <a:r>
              <a:rPr lang="en-GB" noProof="0" dirty="0" smtClean="0"/>
              <a:t>(Mark-ups in Bold) </a:t>
            </a:r>
            <a:r>
              <a:rPr lang="en-GB" dirty="0" smtClean="0"/>
              <a:t>// conclusion etc.: Increase List Level</a:t>
            </a:r>
          </a:p>
          <a:p>
            <a:pPr lvl="1"/>
            <a:r>
              <a:rPr lang="en-GB" dirty="0" smtClean="0"/>
              <a:t>Second level (Conclusion etc.)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0000" y="1233488"/>
            <a:ext cx="6840775" cy="360046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542214" y="1233488"/>
            <a:ext cx="4024584" cy="1979612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542000" y="3286801"/>
            <a:ext cx="4024525" cy="1547149"/>
          </a:xfrm>
          <a:prstGeom prst="rect">
            <a:avLst/>
          </a:prstGeom>
          <a:solidFill>
            <a:srgbClr val="CFCFCF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561825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3128" userDrawn="1">
          <p15:clr>
            <a:srgbClr val="FBAE40"/>
          </p15:clr>
        </p15:guide>
        <p15:guide id="8" pos="3842" userDrawn="1">
          <p15:clr>
            <a:srgbClr val="FBAE40"/>
          </p15:clr>
        </p15:guide>
        <p15:guide id="9" pos="3615" userDrawn="1">
          <p15:clr>
            <a:srgbClr val="FBAE40"/>
          </p15:clr>
        </p15:guide>
        <p15:guide id="10" orient="horz" pos="40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 3 images/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9999" y="1233488"/>
            <a:ext cx="5469175" cy="514927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Insert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conclusion</a:t>
            </a:r>
            <a:r>
              <a:rPr lang="en-GB" noProof="0" dirty="0" smtClean="0"/>
              <a:t>, summary or short highlight</a:t>
            </a:r>
            <a:r>
              <a:rPr lang="en-GB" dirty="0" smtClean="0"/>
              <a:t>: Home // Paragraph// Increase List Level</a:t>
            </a:r>
          </a:p>
          <a:p>
            <a:pPr lvl="1"/>
            <a:r>
              <a:rPr lang="en-GB" dirty="0" smtClean="0"/>
              <a:t>Second level (Conclusion, summary or short highlight)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Sevens level</a:t>
            </a:r>
          </a:p>
          <a:p>
            <a:pPr lvl="7"/>
            <a:r>
              <a:rPr lang="en-GB" dirty="0" smtClean="0"/>
              <a:t>Eight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819900" y="1233489"/>
            <a:ext cx="4746897" cy="2628000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9626400" y="3934800"/>
            <a:ext cx="1940125" cy="2446949"/>
          </a:xfrm>
          <a:prstGeom prst="rect">
            <a:avLst/>
          </a:prstGeom>
          <a:solidFill>
            <a:srgbClr val="CFCFCF"/>
          </a:solidFill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818399" y="3934800"/>
            <a:ext cx="2737160" cy="2446949"/>
          </a:xfrm>
          <a:prstGeom prst="rect">
            <a:avLst/>
          </a:prstGeom>
          <a:solidFill>
            <a:srgbClr val="CFCFCF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9549820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777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orient="horz" pos="4020" userDrawn="1">
          <p15:clr>
            <a:srgbClr val="FBAE40"/>
          </p15:clr>
        </p15:guide>
        <p15:guide id="5" pos="3842" userDrawn="1">
          <p15:clr>
            <a:srgbClr val="FBAE40"/>
          </p15:clr>
        </p15:guide>
        <p15:guide id="6" pos="429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30237" y="2493690"/>
            <a:ext cx="4967763" cy="345626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Insert content or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conclusion</a:t>
            </a:r>
            <a:r>
              <a:rPr lang="en-GB" noProof="0" dirty="0" smtClean="0"/>
              <a:t>, summary or short highlight</a:t>
            </a:r>
            <a:r>
              <a:rPr lang="en-GB" dirty="0" smtClean="0"/>
              <a:t>: Home // Paragraph// Increase List Level</a:t>
            </a:r>
          </a:p>
          <a:p>
            <a:pPr lvl="1"/>
            <a:r>
              <a:rPr lang="en-GB" dirty="0" smtClean="0"/>
              <a:t>Second level (Conclusion, summary or short highlight)</a:t>
            </a:r>
          </a:p>
          <a:p>
            <a:pPr lvl="2"/>
            <a:r>
              <a:rPr lang="en-GB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30240" y="1504951"/>
            <a:ext cx="4967760" cy="684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buNone/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2pPr>
            <a:lvl3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3pPr>
            <a:lvl4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4pPr>
            <a:lvl5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5pPr>
            <a:lvl6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6pPr>
            <a:lvl7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7pPr>
            <a:lvl8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8pPr>
            <a:lvl9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headline</a:t>
            </a:r>
          </a:p>
        </p:txBody>
      </p:sp>
      <p:cxnSp>
        <p:nvCxnSpPr>
          <p:cNvPr id="8" name="Gerade Verbindung 42"/>
          <p:cNvCxnSpPr/>
          <p:nvPr userDrawn="1"/>
        </p:nvCxnSpPr>
        <p:spPr bwMode="auto">
          <a:xfrm>
            <a:off x="630000" y="2232000"/>
            <a:ext cx="4968000" cy="0"/>
          </a:xfrm>
          <a:prstGeom prst="line">
            <a:avLst/>
          </a:prstGeom>
          <a:solidFill>
            <a:srgbClr val="D2D4D6"/>
          </a:solidFill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42"/>
          <p:cNvCxnSpPr/>
          <p:nvPr userDrawn="1"/>
        </p:nvCxnSpPr>
        <p:spPr bwMode="auto">
          <a:xfrm>
            <a:off x="6598524" y="2232000"/>
            <a:ext cx="4968000" cy="0"/>
          </a:xfrm>
          <a:prstGeom prst="line">
            <a:avLst/>
          </a:prstGeom>
          <a:solidFill>
            <a:srgbClr val="D2D4D6"/>
          </a:solidFill>
          <a:ln w="127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598761" y="1504951"/>
            <a:ext cx="4967763" cy="684000"/>
          </a:xfrm>
        </p:spPr>
        <p:txBody>
          <a:bodyPr anchor="b" anchorCtr="0"/>
          <a:lstStyle>
            <a:lvl1pPr marL="0" indent="0">
              <a:lnSpc>
                <a:spcPts val="2400"/>
              </a:lnSpc>
              <a:buNone/>
              <a:defRPr sz="1900">
                <a:solidFill>
                  <a:schemeClr val="tx1"/>
                </a:solidFill>
              </a:defRPr>
            </a:lvl1pPr>
            <a:lvl2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2pPr>
            <a:lvl3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3pPr>
            <a:lvl4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4pPr>
            <a:lvl5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5pPr>
            <a:lvl6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6pPr>
            <a:lvl7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7pPr>
            <a:lvl8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8pPr>
            <a:lvl9pPr marL="0" indent="0">
              <a:lnSpc>
                <a:spcPts val="2400"/>
              </a:lnSpc>
              <a:buFont typeface="Arial" panose="020B0604020202020204" pitchFamily="34" charset="0"/>
              <a:buNone/>
              <a:defRPr sz="19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headline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6598761" y="2493690"/>
            <a:ext cx="4967763" cy="34560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 smtClean="0"/>
              <a:t>Insert content or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conclusion</a:t>
            </a:r>
            <a:r>
              <a:rPr lang="en-GB" noProof="0" dirty="0" smtClean="0"/>
              <a:t>, summary or short highlight</a:t>
            </a:r>
            <a:r>
              <a:rPr lang="en-GB" dirty="0" smtClean="0"/>
              <a:t>: Home // Paragraph// Increase List Level</a:t>
            </a:r>
          </a:p>
          <a:p>
            <a:pPr lvl="1"/>
            <a:r>
              <a:rPr lang="en-GB" dirty="0" smtClean="0"/>
              <a:t>Second level (Conclusion, summary or short highlight)</a:t>
            </a:r>
          </a:p>
          <a:p>
            <a:pPr lvl="2"/>
            <a:r>
              <a:rPr lang="en-GB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54771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569" userDrawn="1">
          <p15:clr>
            <a:srgbClr val="FBAE40"/>
          </p15:clr>
        </p15:guide>
        <p15:guide id="2" pos="4155" userDrawn="1">
          <p15:clr>
            <a:srgbClr val="FBAE40"/>
          </p15:clr>
        </p15:guide>
        <p15:guide id="3" pos="3528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/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5" name="Gerade Verbindung 66"/>
          <p:cNvCxnSpPr/>
          <p:nvPr userDrawn="1"/>
        </p:nvCxnSpPr>
        <p:spPr>
          <a:xfrm>
            <a:off x="3364587" y="1233488"/>
            <a:ext cx="0" cy="4798264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67"/>
          <p:cNvCxnSpPr/>
          <p:nvPr userDrawn="1"/>
        </p:nvCxnSpPr>
        <p:spPr>
          <a:xfrm>
            <a:off x="6099175" y="1233488"/>
            <a:ext cx="0" cy="4798800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8"/>
          <p:cNvCxnSpPr/>
          <p:nvPr userDrawn="1"/>
        </p:nvCxnSpPr>
        <p:spPr>
          <a:xfrm>
            <a:off x="8832210" y="1233488"/>
            <a:ext cx="0" cy="4798800"/>
          </a:xfrm>
          <a:prstGeom prst="line">
            <a:avLst/>
          </a:prstGeom>
          <a:ln w="3175" cmpd="sng"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10000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3543599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277200" y="1980000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010800" y="1984409"/>
            <a:ext cx="2376000" cy="118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8099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5435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2771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9010799" y="1504951"/>
            <a:ext cx="2376001" cy="47505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810000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XXYYY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810000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810000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dirty="0" err="1" smtClean="0"/>
              <a:t>XXg</a:t>
            </a:r>
            <a:endParaRPr lang="en-GB" dirty="0" smtClean="0"/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6" hasCustomPrompt="1"/>
          </p:nvPr>
        </p:nvSpPr>
        <p:spPr>
          <a:xfrm>
            <a:off x="810000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dirty="0" err="1" smtClean="0"/>
              <a:t>X,Xl</a:t>
            </a:r>
            <a:endParaRPr lang="en-GB" dirty="0" smtClean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810000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3543599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XXYYY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3543599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3543599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dirty="0" err="1" smtClean="0"/>
              <a:t>XXg</a:t>
            </a:r>
            <a:endParaRPr lang="en-GB" dirty="0" smtClean="0"/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543599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dirty="0" err="1" smtClean="0"/>
              <a:t>X,Xl</a:t>
            </a:r>
            <a:endParaRPr lang="en-GB" dirty="0" smtClean="0"/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3543599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277201" y="3276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XXYYY</a:t>
            </a:r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6277201" y="3888000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39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6277201" y="4428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dirty="0" err="1" smtClean="0"/>
              <a:t>XXg</a:t>
            </a:r>
            <a:endParaRPr lang="en-GB" dirty="0" smtClean="0"/>
          </a:p>
        </p:txBody>
      </p:sp>
      <p:sp>
        <p:nvSpPr>
          <p:cNvPr id="40" name="Text Placeholder 18"/>
          <p:cNvSpPr>
            <a:spLocks noGrp="1"/>
          </p:cNvSpPr>
          <p:nvPr>
            <p:ph type="body" sz="quarter" idx="36" hasCustomPrompt="1"/>
          </p:nvPr>
        </p:nvSpPr>
        <p:spPr>
          <a:xfrm>
            <a:off x="6277201" y="5004000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dirty="0" err="1" smtClean="0"/>
              <a:t>X,Xl</a:t>
            </a:r>
            <a:endParaRPr lang="en-GB" dirty="0" smtClean="0"/>
          </a:p>
        </p:txBody>
      </p:sp>
      <p:sp>
        <p:nvSpPr>
          <p:cNvPr id="41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6277201" y="5832000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42" name="Text Placeholder 18"/>
          <p:cNvSpPr>
            <a:spLocks noGrp="1"/>
          </p:cNvSpPr>
          <p:nvPr>
            <p:ph type="body" sz="quarter" idx="38" hasCustomPrompt="1"/>
          </p:nvPr>
        </p:nvSpPr>
        <p:spPr>
          <a:xfrm>
            <a:off x="9010800" y="3304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XXYYY</a:t>
            </a:r>
          </a:p>
        </p:txBody>
      </p:sp>
      <p:sp>
        <p:nvSpPr>
          <p:cNvPr id="43" name="Text Placeholder 18"/>
          <p:cNvSpPr>
            <a:spLocks noGrp="1"/>
          </p:cNvSpPr>
          <p:nvPr>
            <p:ph type="body" sz="quarter" idx="39" hasCustomPrompt="1"/>
          </p:nvPr>
        </p:nvSpPr>
        <p:spPr>
          <a:xfrm>
            <a:off x="9010800" y="3916303"/>
            <a:ext cx="2375999" cy="396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1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1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44" name="Text Placeholder 18"/>
          <p:cNvSpPr>
            <a:spLocks noGrp="1"/>
          </p:cNvSpPr>
          <p:nvPr>
            <p:ph type="body" sz="quarter" idx="40" hasCustomPrompt="1"/>
          </p:nvPr>
        </p:nvSpPr>
        <p:spPr>
          <a:xfrm>
            <a:off x="9010800" y="4456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accent2"/>
                </a:solidFill>
              </a:defRPr>
            </a:lvl9pPr>
          </a:lstStyle>
          <a:p>
            <a:pPr lvl="0"/>
            <a:r>
              <a:rPr lang="en-GB" dirty="0" err="1" smtClean="0"/>
              <a:t>XXg</a:t>
            </a:r>
            <a:endParaRPr lang="en-GB" dirty="0" smtClean="0"/>
          </a:p>
        </p:txBody>
      </p:sp>
      <p:sp>
        <p:nvSpPr>
          <p:cNvPr id="45" name="Text Placeholder 18"/>
          <p:cNvSpPr>
            <a:spLocks noGrp="1"/>
          </p:cNvSpPr>
          <p:nvPr>
            <p:ph type="body" sz="quarter" idx="41" hasCustomPrompt="1"/>
          </p:nvPr>
        </p:nvSpPr>
        <p:spPr>
          <a:xfrm>
            <a:off x="9010800" y="5032303"/>
            <a:ext cx="2375999" cy="612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37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37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dirty="0" err="1" smtClean="0"/>
              <a:t>X,Xl</a:t>
            </a:r>
            <a:endParaRPr lang="en-GB" dirty="0" smtClean="0"/>
          </a:p>
        </p:txBody>
      </p:sp>
      <p:sp>
        <p:nvSpPr>
          <p:cNvPr id="46" name="Text Placeholder 18"/>
          <p:cNvSpPr>
            <a:spLocks noGrp="1"/>
          </p:cNvSpPr>
          <p:nvPr>
            <p:ph type="body" sz="quarter" idx="42" hasCustomPrompt="1"/>
          </p:nvPr>
        </p:nvSpPr>
        <p:spPr>
          <a:xfrm>
            <a:off x="9010800" y="5860303"/>
            <a:ext cx="2375999" cy="288000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2pPr>
            <a:lvl3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3pPr>
            <a:lvl4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4pPr>
            <a:lvl5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5pPr>
            <a:lvl6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6pPr>
            <a:lvl7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7pPr>
            <a:lvl8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text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4386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 Headlin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70685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/ Headlin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999" y="286048"/>
            <a:ext cx="10936799" cy="684000"/>
          </a:xfrm>
        </p:spPr>
        <p:txBody>
          <a:bodyPr/>
          <a:lstStyle/>
          <a:p>
            <a:r>
              <a:rPr lang="en-GB" noProof="0" dirty="0" smtClean="0"/>
              <a:t>Headline in CorpoS (Body) 35 pt.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423349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020" userDrawn="1">
          <p15:clr>
            <a:srgbClr val="FBAE40"/>
          </p15:clr>
        </p15:guide>
        <p15:guide id="2" orient="horz" pos="18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. Title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7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0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1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2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3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30000" y="4609505"/>
            <a:ext cx="10936525" cy="1538883"/>
          </a:xfrm>
        </p:spPr>
        <p:txBody>
          <a:bodyPr wrap="square" anchor="b" anchorCtr="0">
            <a:spAutoFit/>
          </a:bodyPr>
          <a:lstStyle>
            <a:lvl1pPr>
              <a:defRPr baseline="0"/>
            </a:lvl1pPr>
          </a:lstStyle>
          <a:p>
            <a:r>
              <a:rPr lang="en-GB" dirty="0" smtClean="0"/>
              <a:t>Referent’s name: </a:t>
            </a:r>
            <a:r>
              <a:rPr lang="en-GB" noProof="0" dirty="0" smtClean="0"/>
              <a:t>CorpoS </a:t>
            </a:r>
            <a:r>
              <a:rPr lang="en-GB" dirty="0" smtClean="0"/>
              <a:t>(Body) 35 pt.</a:t>
            </a:r>
            <a:br>
              <a:rPr lang="en-GB" dirty="0" smtClean="0"/>
            </a:br>
            <a:r>
              <a:rPr lang="en-GB" dirty="0" smtClean="0"/>
              <a:t>Presentation title in two lines or </a:t>
            </a:r>
            <a:br>
              <a:rPr lang="en-GB" dirty="0" smtClean="0"/>
            </a:br>
            <a:r>
              <a:rPr lang="en-GB" dirty="0" smtClean="0"/>
              <a:t>more lines of text, dd. </a:t>
            </a:r>
            <a:r>
              <a:rPr lang="en-GB" dirty="0" err="1" smtClean="0"/>
              <a:t>mmmm</a:t>
            </a:r>
            <a:r>
              <a:rPr lang="en-GB" dirty="0" smtClean="0"/>
              <a:t> </a:t>
            </a:r>
            <a:r>
              <a:rPr lang="en-GB" dirty="0" err="1" smtClean="0"/>
              <a:t>yyyy</a:t>
            </a:r>
            <a:endParaRPr lang="en-GB" dirty="0"/>
          </a:p>
        </p:txBody>
      </p:sp>
      <p:pic>
        <p:nvPicPr>
          <p:cNvPr id="28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73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. Title Log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2046288"/>
            <a:ext cx="10937875" cy="1620000"/>
          </a:xfrm>
          <a:custGeom>
            <a:avLst/>
            <a:gdLst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0 w 10937875"/>
              <a:gd name="connsiteY3" fmla="*/ 1620000 h 1620000"/>
              <a:gd name="connsiteX4" fmla="*/ 0 w 10937875"/>
              <a:gd name="connsiteY4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10937875 w 10937875"/>
              <a:gd name="connsiteY3" fmla="*/ 1620000 h 1620000"/>
              <a:gd name="connsiteX4" fmla="*/ 6569541 w 10937875"/>
              <a:gd name="connsiteY4" fmla="*/ 1619979 h 1620000"/>
              <a:gd name="connsiteX5" fmla="*/ 0 w 10937875"/>
              <a:gd name="connsiteY5" fmla="*/ 1620000 h 1620000"/>
              <a:gd name="connsiteX6" fmla="*/ 0 w 10937875"/>
              <a:gd name="connsiteY6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7875" h="1620000">
                <a:moveTo>
                  <a:pt x="0" y="0"/>
                </a:moveTo>
                <a:lnTo>
                  <a:pt x="10937875" y="0"/>
                </a:lnTo>
                <a:cubicBezTo>
                  <a:pt x="10937870" y="414317"/>
                  <a:pt x="10937865" y="828635"/>
                  <a:pt x="10937860" y="1242952"/>
                </a:cubicBezTo>
                <a:lnTo>
                  <a:pt x="6569541" y="1619979"/>
                </a:lnTo>
                <a:lnTo>
                  <a:pt x="0" y="16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Referent’s name: </a:t>
            </a:r>
            <a:r>
              <a:rPr lang="en-GB" noProof="0" dirty="0" smtClean="0"/>
              <a:t>CorpoS </a:t>
            </a:r>
            <a:r>
              <a:rPr lang="en-GB" dirty="0" smtClean="0"/>
              <a:t>(Body) 35 pt.</a:t>
            </a:r>
            <a:br>
              <a:rPr lang="en-GB" dirty="0" smtClean="0"/>
            </a:br>
            <a:r>
              <a:rPr lang="en-GB" dirty="0" smtClean="0"/>
              <a:t>Presentation title in two or three </a:t>
            </a:r>
            <a:br>
              <a:rPr lang="en-GB" dirty="0" smtClean="0"/>
            </a:br>
            <a:r>
              <a:rPr lang="en-GB" dirty="0" smtClean="0"/>
              <a:t>lines of text, Month </a:t>
            </a:r>
            <a:r>
              <a:rPr lang="en-GB" dirty="0" err="1" smtClean="0"/>
              <a:t>dd</a:t>
            </a:r>
            <a:r>
              <a:rPr lang="en-GB" dirty="0" smtClean="0"/>
              <a:t>, </a:t>
            </a:r>
            <a:r>
              <a:rPr lang="en-GB" dirty="0" err="1" smtClean="0"/>
              <a:t>yyyy</a:t>
            </a:r>
            <a:endParaRPr lang="en-GB" dirty="0"/>
          </a:p>
        </p:txBody>
      </p:sp>
      <p:pic>
        <p:nvPicPr>
          <p:cNvPr id="30" name="Wortmarke DAIMLER" descr="Daimler_RGB_100mm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  <p:grpSp>
        <p:nvGrpSpPr>
          <p:cNvPr id="18" name="Trucks"/>
          <p:cNvGrpSpPr/>
          <p:nvPr userDrawn="1"/>
        </p:nvGrpSpPr>
        <p:grpSpPr>
          <a:xfrm>
            <a:off x="554559" y="4762406"/>
            <a:ext cx="11345060" cy="2097182"/>
            <a:chOff x="554559" y="4762406"/>
            <a:chExt cx="11345060" cy="2097182"/>
          </a:xfrm>
        </p:grpSpPr>
        <p:pic>
          <p:nvPicPr>
            <p:cNvPr id="19" name="Logos Trucks" descr="Logoleiste_PPT_2.psd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7875" b="-24687"/>
            <a:stretch/>
          </p:blipFill>
          <p:spPr>
            <a:xfrm>
              <a:off x="554559" y="5652985"/>
              <a:ext cx="11345060" cy="1206603"/>
            </a:xfrm>
            <a:prstGeom prst="rect">
              <a:avLst/>
            </a:prstGeom>
          </p:spPr>
        </p:pic>
        <p:sp>
          <p:nvSpPr>
            <p:cNvPr id="20" name="Wortmarke Trucks"/>
            <p:cNvSpPr txBox="1">
              <a:spLocks/>
            </p:cNvSpPr>
            <p:nvPr userDrawn="1"/>
          </p:nvSpPr>
          <p:spPr>
            <a:xfrm>
              <a:off x="630445" y="4762406"/>
              <a:ext cx="10936080" cy="53959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1088959" rtl="0" eaLnBrk="1" latinLnBrk="0" hangingPunct="1">
                <a:lnSpc>
                  <a:spcPts val="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3500" kern="1200" baseline="0">
                  <a:solidFill>
                    <a:schemeClr val="bg1"/>
                  </a:solidFill>
                  <a:latin typeface="+mn-lt"/>
                  <a:ea typeface="+mj-ea"/>
                  <a:cs typeface="+mj-cs"/>
                </a:defRPr>
              </a:lvl1pPr>
            </a:lstStyle>
            <a:p>
              <a:r>
                <a:rPr lang="en-GB" dirty="0" smtClean="0">
                  <a:solidFill>
                    <a:schemeClr val="tx1"/>
                  </a:solidFill>
                  <a:latin typeface="+mn-lt"/>
                </a:rPr>
                <a:t>Daimler Trucks</a:t>
              </a:r>
              <a:endParaRPr lang="en-GB" dirty="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27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8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. Tit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6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8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1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4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5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-2381" y="3429794"/>
            <a:ext cx="12199180" cy="3429794"/>
          </a:xfrm>
          <a:custGeom>
            <a:avLst/>
            <a:gdLst>
              <a:gd name="connsiteX0" fmla="*/ 0 w 12196799"/>
              <a:gd name="connsiteY0" fmla="*/ 0 h 3429794"/>
              <a:gd name="connsiteX1" fmla="*/ 12196799 w 12196799"/>
              <a:gd name="connsiteY1" fmla="*/ 0 h 3429794"/>
              <a:gd name="connsiteX2" fmla="*/ 12196799 w 12196799"/>
              <a:gd name="connsiteY2" fmla="*/ 3429794 h 3429794"/>
              <a:gd name="connsiteX3" fmla="*/ 0 w 12196799"/>
              <a:gd name="connsiteY3" fmla="*/ 3429794 h 3429794"/>
              <a:gd name="connsiteX4" fmla="*/ 0 w 12196799"/>
              <a:gd name="connsiteY4" fmla="*/ 0 h 3429794"/>
              <a:gd name="connsiteX0" fmla="*/ 2381 w 12199180"/>
              <a:gd name="connsiteY0" fmla="*/ 0 h 3429794"/>
              <a:gd name="connsiteX1" fmla="*/ 12199180 w 12199180"/>
              <a:gd name="connsiteY1" fmla="*/ 0 h 3429794"/>
              <a:gd name="connsiteX2" fmla="*/ 12199180 w 12199180"/>
              <a:gd name="connsiteY2" fmla="*/ 3429794 h 3429794"/>
              <a:gd name="connsiteX3" fmla="*/ 2381 w 12199180"/>
              <a:gd name="connsiteY3" fmla="*/ 3429794 h 3429794"/>
              <a:gd name="connsiteX4" fmla="*/ 0 w 12199180"/>
              <a:gd name="connsiteY4" fmla="*/ 1070769 h 3429794"/>
              <a:gd name="connsiteX5" fmla="*/ 2381 w 12199180"/>
              <a:gd name="connsiteY5" fmla="*/ 0 h 3429794"/>
              <a:gd name="connsiteX0" fmla="*/ 0 w 12199180"/>
              <a:gd name="connsiteY0" fmla="*/ 1167730 h 3526755"/>
              <a:gd name="connsiteX1" fmla="*/ 12199180 w 12199180"/>
              <a:gd name="connsiteY1" fmla="*/ 96961 h 3526755"/>
              <a:gd name="connsiteX2" fmla="*/ 12199180 w 12199180"/>
              <a:gd name="connsiteY2" fmla="*/ 3526755 h 3526755"/>
              <a:gd name="connsiteX3" fmla="*/ 2381 w 12199180"/>
              <a:gd name="connsiteY3" fmla="*/ 3526755 h 3526755"/>
              <a:gd name="connsiteX4" fmla="*/ 0 w 12199180"/>
              <a:gd name="connsiteY4" fmla="*/ 1167730 h 3526755"/>
              <a:gd name="connsiteX0" fmla="*/ 0 w 12199180"/>
              <a:gd name="connsiteY0" fmla="*/ 1070769 h 3429794"/>
              <a:gd name="connsiteX1" fmla="*/ 12199180 w 12199180"/>
              <a:gd name="connsiteY1" fmla="*/ 0 h 3429794"/>
              <a:gd name="connsiteX2" fmla="*/ 12199180 w 12199180"/>
              <a:gd name="connsiteY2" fmla="*/ 3429794 h 3429794"/>
              <a:gd name="connsiteX3" fmla="*/ 2381 w 12199180"/>
              <a:gd name="connsiteY3" fmla="*/ 3429794 h 3429794"/>
              <a:gd name="connsiteX4" fmla="*/ 0 w 12199180"/>
              <a:gd name="connsiteY4" fmla="*/ 1070769 h 342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180" h="3429794">
                <a:moveTo>
                  <a:pt x="0" y="1070769"/>
                </a:moveTo>
                <a:lnTo>
                  <a:pt x="12199180" y="0"/>
                </a:lnTo>
                <a:lnTo>
                  <a:pt x="12199180" y="3429794"/>
                </a:lnTo>
                <a:lnTo>
                  <a:pt x="2381" y="3429794"/>
                </a:lnTo>
                <a:cubicBezTo>
                  <a:pt x="1587" y="2643452"/>
                  <a:pt x="794" y="1857111"/>
                  <a:pt x="0" y="1070769"/>
                </a:cubicBez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2046288"/>
            <a:ext cx="10937875" cy="1620000"/>
          </a:xfrm>
          <a:custGeom>
            <a:avLst/>
            <a:gdLst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0 w 10937875"/>
              <a:gd name="connsiteY3" fmla="*/ 1620000 h 1620000"/>
              <a:gd name="connsiteX4" fmla="*/ 0 w 10937875"/>
              <a:gd name="connsiteY4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75 w 10937875"/>
              <a:gd name="connsiteY2" fmla="*/ 1620000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10937875 w 10937875"/>
              <a:gd name="connsiteY3" fmla="*/ 1620000 h 1620000"/>
              <a:gd name="connsiteX4" fmla="*/ 6569541 w 10937875"/>
              <a:gd name="connsiteY4" fmla="*/ 1619979 h 1620000"/>
              <a:gd name="connsiteX5" fmla="*/ 0 w 10937875"/>
              <a:gd name="connsiteY5" fmla="*/ 1620000 h 1620000"/>
              <a:gd name="connsiteX6" fmla="*/ 0 w 10937875"/>
              <a:gd name="connsiteY6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  <a:gd name="connsiteX0" fmla="*/ 0 w 10937875"/>
              <a:gd name="connsiteY0" fmla="*/ 0 h 1620000"/>
              <a:gd name="connsiteX1" fmla="*/ 10937875 w 10937875"/>
              <a:gd name="connsiteY1" fmla="*/ 0 h 1620000"/>
              <a:gd name="connsiteX2" fmla="*/ 10937860 w 10937875"/>
              <a:gd name="connsiteY2" fmla="*/ 1242952 h 1620000"/>
              <a:gd name="connsiteX3" fmla="*/ 6569541 w 10937875"/>
              <a:gd name="connsiteY3" fmla="*/ 1619979 h 1620000"/>
              <a:gd name="connsiteX4" fmla="*/ 0 w 10937875"/>
              <a:gd name="connsiteY4" fmla="*/ 1620000 h 1620000"/>
              <a:gd name="connsiteX5" fmla="*/ 0 w 10937875"/>
              <a:gd name="connsiteY5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7875" h="1620000">
                <a:moveTo>
                  <a:pt x="0" y="0"/>
                </a:moveTo>
                <a:lnTo>
                  <a:pt x="10937875" y="0"/>
                </a:lnTo>
                <a:cubicBezTo>
                  <a:pt x="10937870" y="414317"/>
                  <a:pt x="10937865" y="828635"/>
                  <a:pt x="10937860" y="1242952"/>
                </a:cubicBezTo>
                <a:lnTo>
                  <a:pt x="6569541" y="1619979"/>
                </a:lnTo>
                <a:lnTo>
                  <a:pt x="0" y="16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t" anchorCtr="0"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Referent’s name: </a:t>
            </a:r>
            <a:r>
              <a:rPr lang="en-GB" noProof="0" dirty="0" smtClean="0"/>
              <a:t>CorpoS </a:t>
            </a:r>
            <a:r>
              <a:rPr lang="en-GB" dirty="0" smtClean="0"/>
              <a:t>(Body) 35 pt.</a:t>
            </a:r>
            <a:br>
              <a:rPr lang="en-GB" dirty="0" smtClean="0"/>
            </a:br>
            <a:r>
              <a:rPr lang="en-GB" dirty="0" smtClean="0"/>
              <a:t>Presentation title in two or three </a:t>
            </a:r>
            <a:br>
              <a:rPr lang="en-GB" dirty="0" smtClean="0"/>
            </a:br>
            <a:r>
              <a:rPr lang="en-GB" dirty="0" smtClean="0"/>
              <a:t>lines of text, dd. </a:t>
            </a:r>
            <a:r>
              <a:rPr lang="en-GB" dirty="0" err="1" smtClean="0"/>
              <a:t>mmmm</a:t>
            </a:r>
            <a:r>
              <a:rPr lang="en-GB" dirty="0" smtClean="0"/>
              <a:t> </a:t>
            </a:r>
            <a:r>
              <a:rPr lang="en-GB" dirty="0" err="1" smtClean="0"/>
              <a:t>yyyy</a:t>
            </a:r>
            <a:endParaRPr lang="en-GB" dirty="0"/>
          </a:p>
        </p:txBody>
      </p:sp>
      <p:pic>
        <p:nvPicPr>
          <p:cNvPr id="30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8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. Tit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6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8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1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4" name="Listenebene erhöhe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5" name="Listenebene verringern"/>
                <p:cNvPicPr>
                  <a:picLocks noChangeAspect="1"/>
                </p:cNvPicPr>
                <p:nvPr userDrawn="1"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2382" y="2282428"/>
            <a:ext cx="12199181" cy="4577160"/>
          </a:xfrm>
          <a:custGeom>
            <a:avLst/>
            <a:gdLst>
              <a:gd name="connsiteX0" fmla="*/ 0 w 12196800"/>
              <a:gd name="connsiteY0" fmla="*/ 0 h 4581922"/>
              <a:gd name="connsiteX1" fmla="*/ 12196800 w 12196800"/>
              <a:gd name="connsiteY1" fmla="*/ 0 h 4581922"/>
              <a:gd name="connsiteX2" fmla="*/ 12196800 w 12196800"/>
              <a:gd name="connsiteY2" fmla="*/ 4581922 h 4581922"/>
              <a:gd name="connsiteX3" fmla="*/ 0 w 12196800"/>
              <a:gd name="connsiteY3" fmla="*/ 4581922 h 4581922"/>
              <a:gd name="connsiteX4" fmla="*/ 0 w 12196800"/>
              <a:gd name="connsiteY4" fmla="*/ 0 h 4581922"/>
              <a:gd name="connsiteX0" fmla="*/ 2381 w 12199181"/>
              <a:gd name="connsiteY0" fmla="*/ 0 h 4581922"/>
              <a:gd name="connsiteX1" fmla="*/ 12199181 w 12199181"/>
              <a:gd name="connsiteY1" fmla="*/ 0 h 4581922"/>
              <a:gd name="connsiteX2" fmla="*/ 12199181 w 12199181"/>
              <a:gd name="connsiteY2" fmla="*/ 4581922 h 4581922"/>
              <a:gd name="connsiteX3" fmla="*/ 2381 w 12199181"/>
              <a:gd name="connsiteY3" fmla="*/ 4581922 h 4581922"/>
              <a:gd name="connsiteX4" fmla="*/ 0 w 12199181"/>
              <a:gd name="connsiteY4" fmla="*/ 1075135 h 4581922"/>
              <a:gd name="connsiteX5" fmla="*/ 2381 w 12199181"/>
              <a:gd name="connsiteY5" fmla="*/ 0 h 4581922"/>
              <a:gd name="connsiteX0" fmla="*/ 0 w 12199181"/>
              <a:gd name="connsiteY0" fmla="*/ 1263181 h 4769968"/>
              <a:gd name="connsiteX1" fmla="*/ 12199181 w 12199181"/>
              <a:gd name="connsiteY1" fmla="*/ 188046 h 4769968"/>
              <a:gd name="connsiteX2" fmla="*/ 12199181 w 12199181"/>
              <a:gd name="connsiteY2" fmla="*/ 4769968 h 4769968"/>
              <a:gd name="connsiteX3" fmla="*/ 2381 w 12199181"/>
              <a:gd name="connsiteY3" fmla="*/ 4769968 h 4769968"/>
              <a:gd name="connsiteX4" fmla="*/ 0 w 12199181"/>
              <a:gd name="connsiteY4" fmla="*/ 1263181 h 4769968"/>
              <a:gd name="connsiteX0" fmla="*/ 0 w 12199181"/>
              <a:gd name="connsiteY0" fmla="*/ 1075135 h 4581922"/>
              <a:gd name="connsiteX1" fmla="*/ 12199181 w 12199181"/>
              <a:gd name="connsiteY1" fmla="*/ 0 h 4581922"/>
              <a:gd name="connsiteX2" fmla="*/ 12199181 w 12199181"/>
              <a:gd name="connsiteY2" fmla="*/ 4581922 h 4581922"/>
              <a:gd name="connsiteX3" fmla="*/ 2381 w 12199181"/>
              <a:gd name="connsiteY3" fmla="*/ 4581922 h 4581922"/>
              <a:gd name="connsiteX4" fmla="*/ 0 w 12199181"/>
              <a:gd name="connsiteY4" fmla="*/ 1075135 h 458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181" h="4581922">
                <a:moveTo>
                  <a:pt x="0" y="1075135"/>
                </a:moveTo>
                <a:lnTo>
                  <a:pt x="12199181" y="0"/>
                </a:lnTo>
                <a:lnTo>
                  <a:pt x="12199181" y="4581922"/>
                </a:lnTo>
                <a:lnTo>
                  <a:pt x="2381" y="4581922"/>
                </a:lnTo>
                <a:cubicBezTo>
                  <a:pt x="1587" y="3412993"/>
                  <a:pt x="794" y="2244064"/>
                  <a:pt x="0" y="1075135"/>
                </a:cubicBez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28650" y="2044907"/>
            <a:ext cx="7236000" cy="649114"/>
          </a:xfrm>
          <a:custGeom>
            <a:avLst/>
            <a:gdLst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6000 w 7236000"/>
              <a:gd name="connsiteY2" fmla="*/ 649114 h 649114"/>
              <a:gd name="connsiteX3" fmla="*/ 0 w 7236000"/>
              <a:gd name="connsiteY3" fmla="*/ 649114 h 649114"/>
              <a:gd name="connsiteX4" fmla="*/ 0 w 7236000"/>
              <a:gd name="connsiteY4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7236000 w 7236000"/>
              <a:gd name="connsiteY3" fmla="*/ 649114 h 649114"/>
              <a:gd name="connsiteX4" fmla="*/ 0 w 7236000"/>
              <a:gd name="connsiteY4" fmla="*/ 649114 h 649114"/>
              <a:gd name="connsiteX5" fmla="*/ 0 w 7236000"/>
              <a:gd name="connsiteY5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7236000 w 7236000"/>
              <a:gd name="connsiteY3" fmla="*/ 649114 h 649114"/>
              <a:gd name="connsiteX4" fmla="*/ 5812631 w 7236000"/>
              <a:gd name="connsiteY4" fmla="*/ 648287 h 649114"/>
              <a:gd name="connsiteX5" fmla="*/ 0 w 7236000"/>
              <a:gd name="connsiteY5" fmla="*/ 649114 h 649114"/>
              <a:gd name="connsiteX6" fmla="*/ 0 w 7236000"/>
              <a:gd name="connsiteY6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5812631 w 7236000"/>
              <a:gd name="connsiteY3" fmla="*/ 648287 h 649114"/>
              <a:gd name="connsiteX4" fmla="*/ 0 w 7236000"/>
              <a:gd name="connsiteY4" fmla="*/ 649114 h 649114"/>
              <a:gd name="connsiteX5" fmla="*/ 0 w 7236000"/>
              <a:gd name="connsiteY5" fmla="*/ 0 h 649114"/>
              <a:gd name="connsiteX0" fmla="*/ 0 w 7236000"/>
              <a:gd name="connsiteY0" fmla="*/ 0 h 649114"/>
              <a:gd name="connsiteX1" fmla="*/ 7236000 w 7236000"/>
              <a:gd name="connsiteY1" fmla="*/ 0 h 649114"/>
              <a:gd name="connsiteX2" fmla="*/ 7234238 w 7236000"/>
              <a:gd name="connsiteY2" fmla="*/ 514937 h 649114"/>
              <a:gd name="connsiteX3" fmla="*/ 5812631 w 7236000"/>
              <a:gd name="connsiteY3" fmla="*/ 648287 h 649114"/>
              <a:gd name="connsiteX4" fmla="*/ 0 w 7236000"/>
              <a:gd name="connsiteY4" fmla="*/ 649114 h 649114"/>
              <a:gd name="connsiteX5" fmla="*/ 0 w 7236000"/>
              <a:gd name="connsiteY5" fmla="*/ 0 h 64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6000" h="649114">
                <a:moveTo>
                  <a:pt x="0" y="0"/>
                </a:moveTo>
                <a:lnTo>
                  <a:pt x="7236000" y="0"/>
                </a:lnTo>
                <a:cubicBezTo>
                  <a:pt x="7235413" y="171646"/>
                  <a:pt x="7234825" y="343291"/>
                  <a:pt x="7234238" y="514937"/>
                </a:cubicBezTo>
                <a:lnTo>
                  <a:pt x="5812631" y="648287"/>
                </a:lnTo>
                <a:lnTo>
                  <a:pt x="0" y="64911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Headline for presentation</a:t>
            </a:r>
            <a:endParaRPr lang="en-GB" dirty="0"/>
          </a:p>
        </p:txBody>
      </p:sp>
      <p:pic>
        <p:nvPicPr>
          <p:cNvPr id="30" name="Wortmarke DAIMLER" descr="Daimler_RGB_100mm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791036"/>
            <a:ext cx="3420000" cy="4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1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28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Buerstung O_L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6"/>
          <a:stretch/>
        </p:blipFill>
        <p:spPr bwMode="white">
          <a:xfrm>
            <a:off x="-1" y="0"/>
            <a:ext cx="12196800" cy="6489340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8650" y="288926"/>
            <a:ext cx="10938149" cy="1025922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Image-chart, Headline </a:t>
            </a:r>
            <a:r>
              <a:rPr lang="en-GB" noProof="0" dirty="0" smtClean="0"/>
              <a:t>CorpoS </a:t>
            </a:r>
            <a:r>
              <a:rPr lang="en-GB" dirty="0" smtClean="0"/>
              <a:t>(Body) 35 pt. </a:t>
            </a:r>
            <a:br>
              <a:rPr lang="en-GB" dirty="0" smtClean="0"/>
            </a:br>
            <a:r>
              <a:rPr lang="en-GB" dirty="0" smtClean="0"/>
              <a:t>in two or more lines of text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7990"/>
            <a:ext cx="12196800" cy="3060121"/>
          </a:xfrm>
          <a:custGeom>
            <a:avLst/>
            <a:gdLst>
              <a:gd name="connsiteX0" fmla="*/ 0 w 12196800"/>
              <a:gd name="connsiteY0" fmla="*/ 0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0 h 3060123"/>
              <a:gd name="connsiteX0" fmla="*/ 0 w 12196800"/>
              <a:gd name="connsiteY0" fmla="*/ 0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1070191 h 3060123"/>
              <a:gd name="connsiteX5" fmla="*/ 0 w 12196800"/>
              <a:gd name="connsiteY5" fmla="*/ 0 h 3060123"/>
              <a:gd name="connsiteX0" fmla="*/ 0 w 12196800"/>
              <a:gd name="connsiteY0" fmla="*/ 1070191 h 3060123"/>
              <a:gd name="connsiteX1" fmla="*/ 12196800 w 12196800"/>
              <a:gd name="connsiteY1" fmla="*/ 0 h 3060123"/>
              <a:gd name="connsiteX2" fmla="*/ 12196800 w 12196800"/>
              <a:gd name="connsiteY2" fmla="*/ 3060123 h 3060123"/>
              <a:gd name="connsiteX3" fmla="*/ 0 w 12196800"/>
              <a:gd name="connsiteY3" fmla="*/ 3060123 h 3060123"/>
              <a:gd name="connsiteX4" fmla="*/ 0 w 12196800"/>
              <a:gd name="connsiteY4" fmla="*/ 1070191 h 306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6800" h="3060123">
                <a:moveTo>
                  <a:pt x="0" y="1070191"/>
                </a:moveTo>
                <a:lnTo>
                  <a:pt x="12196800" y="0"/>
                </a:lnTo>
                <a:lnTo>
                  <a:pt x="12196800" y="3060123"/>
                </a:lnTo>
                <a:lnTo>
                  <a:pt x="0" y="3060123"/>
                </a:lnTo>
                <a:lnTo>
                  <a:pt x="0" y="1070191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9660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/ image brush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0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21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22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23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4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6" name="Buerstung O_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"/>
          <a:stretch/>
        </p:blipFill>
        <p:spPr bwMode="white">
          <a:xfrm>
            <a:off x="0" y="-1"/>
            <a:ext cx="12196800" cy="6489341"/>
          </a:xfrm>
          <a:prstGeom prst="rect">
            <a:avLst/>
          </a:prstGeom>
        </p:spPr>
      </p:pic>
      <p:sp>
        <p:nvSpPr>
          <p:cNvPr id="25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444" y="288924"/>
            <a:ext cx="10936355" cy="1152000"/>
          </a:xfrm>
          <a:custGeom>
            <a:avLst/>
            <a:gdLst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6355 w 10936355"/>
              <a:gd name="connsiteY2" fmla="*/ 1152000 h 1152000"/>
              <a:gd name="connsiteX3" fmla="*/ 0 w 10936355"/>
              <a:gd name="connsiteY3" fmla="*/ 1152000 h 1152000"/>
              <a:gd name="connsiteX4" fmla="*/ 0 w 10936355"/>
              <a:gd name="connsiteY4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10936355 w 10936355"/>
              <a:gd name="connsiteY3" fmla="*/ 115200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10936355 w 10936355"/>
              <a:gd name="connsiteY3" fmla="*/ 1152000 h 1152000"/>
              <a:gd name="connsiteX4" fmla="*/ 4948164 w 10936355"/>
              <a:gd name="connsiteY4" fmla="*/ 1147990 h 1152000"/>
              <a:gd name="connsiteX5" fmla="*/ 0 w 10936355"/>
              <a:gd name="connsiteY5" fmla="*/ 1152000 h 1152000"/>
              <a:gd name="connsiteX6" fmla="*/ 0 w 10936355"/>
              <a:gd name="connsiteY6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4948164 w 10936355"/>
              <a:gd name="connsiteY3" fmla="*/ 114799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  <a:gd name="connsiteX0" fmla="*/ 0 w 10936355"/>
              <a:gd name="connsiteY0" fmla="*/ 0 h 1152000"/>
              <a:gd name="connsiteX1" fmla="*/ 10936355 w 10936355"/>
              <a:gd name="connsiteY1" fmla="*/ 0 h 1152000"/>
              <a:gd name="connsiteX2" fmla="*/ 10932906 w 10936355"/>
              <a:gd name="connsiteY2" fmla="*/ 695326 h 1152000"/>
              <a:gd name="connsiteX3" fmla="*/ 4948164 w 10936355"/>
              <a:gd name="connsiteY3" fmla="*/ 1147990 h 1152000"/>
              <a:gd name="connsiteX4" fmla="*/ 0 w 10936355"/>
              <a:gd name="connsiteY4" fmla="*/ 1152000 h 1152000"/>
              <a:gd name="connsiteX5" fmla="*/ 0 w 10936355"/>
              <a:gd name="connsiteY5" fmla="*/ 0 h 11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355" h="1152000">
                <a:moveTo>
                  <a:pt x="0" y="0"/>
                </a:moveTo>
                <a:lnTo>
                  <a:pt x="10936355" y="0"/>
                </a:lnTo>
                <a:cubicBezTo>
                  <a:pt x="10935205" y="231775"/>
                  <a:pt x="10934056" y="463551"/>
                  <a:pt x="10932906" y="695326"/>
                </a:cubicBezTo>
                <a:lnTo>
                  <a:pt x="4948164" y="1147990"/>
                </a:lnTo>
                <a:lnTo>
                  <a:pt x="0" y="1152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Image-chart, Headline </a:t>
            </a:r>
            <a:r>
              <a:rPr lang="en-GB" noProof="0" dirty="0" smtClean="0"/>
              <a:t>CorpoS </a:t>
            </a:r>
            <a:r>
              <a:rPr lang="en-GB" dirty="0" smtClean="0"/>
              <a:t>(Body) 35 pt. </a:t>
            </a:r>
            <a:br>
              <a:rPr lang="en-GB" dirty="0" smtClean="0"/>
            </a:br>
            <a:r>
              <a:rPr lang="en-GB" dirty="0" smtClean="0"/>
              <a:t>in two lines of text</a:t>
            </a:r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9277"/>
            <a:ext cx="12196800" cy="5338836"/>
          </a:xfrm>
          <a:custGeom>
            <a:avLst/>
            <a:gdLst>
              <a:gd name="connsiteX0" fmla="*/ 0 w 12196800"/>
              <a:gd name="connsiteY0" fmla="*/ 0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0 h 5338836"/>
              <a:gd name="connsiteX0" fmla="*/ 0 w 12196800"/>
              <a:gd name="connsiteY0" fmla="*/ 0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1067667 h 5338836"/>
              <a:gd name="connsiteX5" fmla="*/ 0 w 12196800"/>
              <a:gd name="connsiteY5" fmla="*/ 0 h 5338836"/>
              <a:gd name="connsiteX0" fmla="*/ 0 w 12196800"/>
              <a:gd name="connsiteY0" fmla="*/ 1067667 h 5338836"/>
              <a:gd name="connsiteX1" fmla="*/ 12196800 w 12196800"/>
              <a:gd name="connsiteY1" fmla="*/ 0 h 5338836"/>
              <a:gd name="connsiteX2" fmla="*/ 12196800 w 12196800"/>
              <a:gd name="connsiteY2" fmla="*/ 5338836 h 5338836"/>
              <a:gd name="connsiteX3" fmla="*/ 0 w 12196800"/>
              <a:gd name="connsiteY3" fmla="*/ 5338836 h 5338836"/>
              <a:gd name="connsiteX4" fmla="*/ 0 w 12196800"/>
              <a:gd name="connsiteY4" fmla="*/ 1067667 h 533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6800" h="5338836">
                <a:moveTo>
                  <a:pt x="0" y="1067667"/>
                </a:moveTo>
                <a:lnTo>
                  <a:pt x="12196800" y="0"/>
                </a:lnTo>
                <a:lnTo>
                  <a:pt x="12196800" y="5338836"/>
                </a:lnTo>
                <a:lnTo>
                  <a:pt x="0" y="5338836"/>
                </a:lnTo>
                <a:lnTo>
                  <a:pt x="0" y="1067667"/>
                </a:lnTo>
                <a:close/>
              </a:path>
            </a:pathLst>
          </a:custGeom>
          <a:noFill/>
        </p:spPr>
        <p:txBody>
          <a:bodyPr/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Insert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26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ith brus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19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31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33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34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36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37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38" name="Listenebene erhöhen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9" name="Listenebene verringern"/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2" name="Buerstung U_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2196799" cy="6491845"/>
          </a:xfrm>
          <a:prstGeom prst="rect">
            <a:avLst/>
          </a:prstGeom>
        </p:spPr>
      </p:pic>
      <p:sp>
        <p:nvSpPr>
          <p:cNvPr id="20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88925"/>
            <a:ext cx="10938149" cy="1149123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Headline for Agenda in CorpoS (Body) 35 pt. </a:t>
            </a:r>
            <a:br>
              <a:rPr lang="en-GB" noProof="0" dirty="0" smtClean="0"/>
            </a:br>
            <a:r>
              <a:rPr lang="en-GB" noProof="0" dirty="0" smtClean="0"/>
              <a:t>one or two lines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Title of presentation / Department / Date 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0445" y="1504951"/>
            <a:ext cx="10936716" cy="3387089"/>
          </a:xfrm>
          <a:custGeom>
            <a:avLst/>
            <a:gdLst>
              <a:gd name="connsiteX0" fmla="*/ 0 w 10936081"/>
              <a:gd name="connsiteY0" fmla="*/ 0 h 3384000"/>
              <a:gd name="connsiteX1" fmla="*/ 10936081 w 10936081"/>
              <a:gd name="connsiteY1" fmla="*/ 0 h 3384000"/>
              <a:gd name="connsiteX2" fmla="*/ 10936081 w 10936081"/>
              <a:gd name="connsiteY2" fmla="*/ 3384000 h 3384000"/>
              <a:gd name="connsiteX3" fmla="*/ 0 w 10936081"/>
              <a:gd name="connsiteY3" fmla="*/ 3384000 h 3384000"/>
              <a:gd name="connsiteX4" fmla="*/ 0 w 10936081"/>
              <a:gd name="connsiteY4" fmla="*/ 0 h 3384000"/>
              <a:gd name="connsiteX0" fmla="*/ 0 w 10936081"/>
              <a:gd name="connsiteY0" fmla="*/ 0 h 3387089"/>
              <a:gd name="connsiteX1" fmla="*/ 10936081 w 10936081"/>
              <a:gd name="connsiteY1" fmla="*/ 0 h 3387089"/>
              <a:gd name="connsiteX2" fmla="*/ 10936081 w 10936081"/>
              <a:gd name="connsiteY2" fmla="*/ 3384000 h 3387089"/>
              <a:gd name="connsiteX3" fmla="*/ 2006076 w 10936081"/>
              <a:gd name="connsiteY3" fmla="*/ 3387089 h 3387089"/>
              <a:gd name="connsiteX4" fmla="*/ 0 w 10936081"/>
              <a:gd name="connsiteY4" fmla="*/ 3384000 h 3387089"/>
              <a:gd name="connsiteX5" fmla="*/ 0 w 10936081"/>
              <a:gd name="connsiteY5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10936081 w 10936716"/>
              <a:gd name="connsiteY3" fmla="*/ 3384000 h 3387089"/>
              <a:gd name="connsiteX4" fmla="*/ 2006076 w 10936716"/>
              <a:gd name="connsiteY4" fmla="*/ 3387089 h 3387089"/>
              <a:gd name="connsiteX5" fmla="*/ 0 w 10936716"/>
              <a:gd name="connsiteY5" fmla="*/ 3384000 h 3387089"/>
              <a:gd name="connsiteX6" fmla="*/ 0 w 10936716"/>
              <a:gd name="connsiteY6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2006076 w 10936716"/>
              <a:gd name="connsiteY3" fmla="*/ 3387089 h 3387089"/>
              <a:gd name="connsiteX4" fmla="*/ 0 w 10936716"/>
              <a:gd name="connsiteY4" fmla="*/ 3384000 h 3387089"/>
              <a:gd name="connsiteX5" fmla="*/ 0 w 10936716"/>
              <a:gd name="connsiteY5" fmla="*/ 0 h 3387089"/>
              <a:gd name="connsiteX0" fmla="*/ 0 w 10936716"/>
              <a:gd name="connsiteY0" fmla="*/ 0 h 3387089"/>
              <a:gd name="connsiteX1" fmla="*/ 10936081 w 10936716"/>
              <a:gd name="connsiteY1" fmla="*/ 0 h 3387089"/>
              <a:gd name="connsiteX2" fmla="*/ 10936716 w 10936716"/>
              <a:gd name="connsiteY2" fmla="*/ 2556509 h 3387089"/>
              <a:gd name="connsiteX3" fmla="*/ 2006076 w 10936716"/>
              <a:gd name="connsiteY3" fmla="*/ 3387089 h 3387089"/>
              <a:gd name="connsiteX4" fmla="*/ 0 w 10936716"/>
              <a:gd name="connsiteY4" fmla="*/ 3384000 h 3387089"/>
              <a:gd name="connsiteX5" fmla="*/ 0 w 10936716"/>
              <a:gd name="connsiteY5" fmla="*/ 0 h 338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6716" h="3387089">
                <a:moveTo>
                  <a:pt x="0" y="0"/>
                </a:moveTo>
                <a:lnTo>
                  <a:pt x="10936081" y="0"/>
                </a:lnTo>
                <a:cubicBezTo>
                  <a:pt x="10936293" y="852170"/>
                  <a:pt x="10936504" y="1704339"/>
                  <a:pt x="10936716" y="2556509"/>
                </a:cubicBezTo>
                <a:lnTo>
                  <a:pt x="2006076" y="3387089"/>
                </a:lnTo>
                <a:lnTo>
                  <a:pt x="0" y="3384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360000" indent="-36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2pPr>
            <a:lvl3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3pPr>
            <a:lvl4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  <a:lvl6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6pPr>
            <a:lvl7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7pPr>
            <a:lvl8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8pPr>
            <a:lvl9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Agenda point</a:t>
            </a:r>
          </a:p>
          <a:p>
            <a:pPr lvl="1"/>
            <a:r>
              <a:rPr lang="en-GB" dirty="0" smtClean="0"/>
              <a:t>Second level 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Sevens level</a:t>
            </a:r>
          </a:p>
          <a:p>
            <a:pPr lvl="7"/>
            <a:r>
              <a:rPr lang="en-GB" dirty="0" smtClean="0"/>
              <a:t>Eight level</a:t>
            </a:r>
          </a:p>
        </p:txBody>
      </p:sp>
    </p:spTree>
    <p:extLst>
      <p:ext uri="{BB962C8B-B14F-4D97-AF65-F5344CB8AC3E}">
        <p14:creationId xmlns:p14="http://schemas.microsoft.com/office/powerpoint/2010/main" val="26501545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948" userDrawn="1">
          <p15:clr>
            <a:srgbClr val="FBAE40"/>
          </p15:clr>
        </p15:guide>
        <p15:guide id="3" orient="horz" pos="331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brus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 smtClean="0"/>
              <a:t>Headline for Agenda in CorpoS (Body) 35 pt. </a:t>
            </a:r>
            <a:br>
              <a:rPr lang="en-GB" noProof="0" dirty="0" smtClean="0"/>
            </a:br>
            <a:r>
              <a:rPr lang="en-GB" noProof="0" dirty="0" smtClean="0"/>
              <a:t>one or two lines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1" y="1504950"/>
            <a:ext cx="10937874" cy="4876799"/>
          </a:xfrm>
        </p:spPr>
        <p:txBody>
          <a:bodyPr/>
          <a:lstStyle>
            <a:lvl1pPr marL="360000" indent="-36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2pPr>
            <a:lvl3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3pPr>
            <a:lvl4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  <a:lvl6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6pPr>
            <a:lvl7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7pPr>
            <a:lvl8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8pPr>
            <a:lvl9pPr marL="360000" indent="-360000">
              <a:buFont typeface="+mj-lt"/>
              <a:buAutoNum type="arabicPeriod"/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 smtClean="0"/>
              <a:t>Insert Agenda point</a:t>
            </a:r>
          </a:p>
          <a:p>
            <a:pPr lvl="1"/>
            <a:r>
              <a:rPr lang="en-GB" dirty="0" smtClean="0"/>
              <a:t>Second level 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Sevens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32250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2" userDrawn="1">
          <p15:clr>
            <a:srgbClr val="FBAE40"/>
          </p15:clr>
        </p15:guide>
        <p15:guide id="2" orient="horz" pos="948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3114677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2" name="think-cell Slide" r:id="rId34" imgW="216" imgH="216" progId="TCLayout.ActiveDocument.1">
                  <p:embed/>
                </p:oleObj>
              </mc:Choice>
              <mc:Fallback>
                <p:oleObj name="think-cell Slide" r:id="rId34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Regieanweisungen"/>
          <p:cNvGrpSpPr/>
          <p:nvPr userDrawn="1"/>
        </p:nvGrpSpPr>
        <p:grpSpPr>
          <a:xfrm>
            <a:off x="-2088000" y="-468000"/>
            <a:ext cx="13654799" cy="7794000"/>
            <a:chOff x="-2088000" y="-468000"/>
            <a:chExt cx="13654799" cy="7794000"/>
          </a:xfrm>
        </p:grpSpPr>
        <p:sp>
          <p:nvSpPr>
            <p:cNvPr id="31" name="Hilfslinien"/>
            <p:cNvSpPr txBox="1"/>
            <p:nvPr userDrawn="1"/>
          </p:nvSpPr>
          <p:spPr>
            <a:xfrm rot="10800000" flipH="1" flipV="1">
              <a:off x="630445" y="-468000"/>
              <a:ext cx="1093635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menu bar: View // Show // tick Guides</a:t>
              </a:r>
            </a:p>
          </p:txBody>
        </p:sp>
        <p:sp>
          <p:nvSpPr>
            <p:cNvPr id="28" name="Fußzeile"/>
            <p:cNvSpPr txBox="1"/>
            <p:nvPr userDrawn="1"/>
          </p:nvSpPr>
          <p:spPr>
            <a:xfrm rot="10800000" flipH="1" flipV="1">
              <a:off x="2879999" y="6966000"/>
              <a:ext cx="81252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3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71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06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42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678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14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9949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085" algn="l" defTabSz="914271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10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b="0" baseline="0" dirty="0" smtClean="0">
                  <a:solidFill>
                    <a:schemeClr val="accent5"/>
                  </a:solidFill>
                  <a:latin typeface="+mn-lt"/>
                </a:rPr>
                <a:t>Adjust footer (per slide or for several/all slides) via menu bar: Insert // Text // Header &amp; Footer</a:t>
              </a:r>
            </a:p>
          </p:txBody>
        </p:sp>
        <p:grpSp>
          <p:nvGrpSpPr>
            <p:cNvPr id="36" name="Hinweise links"/>
            <p:cNvGrpSpPr/>
            <p:nvPr userDrawn="1"/>
          </p:nvGrpSpPr>
          <p:grpSpPr>
            <a:xfrm>
              <a:off x="-2088000" y="0"/>
              <a:ext cx="1980000" cy="3528000"/>
              <a:chOff x="-2088000" y="0"/>
              <a:chExt cx="1980000" cy="3528000"/>
            </a:xfrm>
          </p:grpSpPr>
          <p:sp>
            <p:nvSpPr>
              <p:cNvPr id="13" name="Folie Wechsel/Zurücksetzen/Textebenen"/>
              <p:cNvSpPr txBox="1"/>
              <p:nvPr userDrawn="1"/>
            </p:nvSpPr>
            <p:spPr>
              <a:xfrm rot="10800000" flipH="1" flipV="1">
                <a:off x="-2088000" y="0"/>
                <a:ext cx="1980000" cy="3528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3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71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06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42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678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14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99949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085" algn="l" defTabSz="914271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Reset the slide back to its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original form 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Reset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slide layout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Slides // Layout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GB" sz="1100" b="0" baseline="0" noProof="0" dirty="0" smtClean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Change the text level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via menu bar: </a:t>
                </a:r>
                <a:b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</a:b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Home // Paragraph // Increase/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100" b="0" baseline="0" noProof="0" dirty="0" smtClean="0">
                    <a:solidFill>
                      <a:schemeClr val="accent5"/>
                    </a:solidFill>
                    <a:latin typeface="+mn-lt"/>
                  </a:rPr>
                  <a:t>Decrease List Level</a:t>
                </a:r>
              </a:p>
            </p:txBody>
          </p:sp>
          <p:grpSp>
            <p:nvGrpSpPr>
              <p:cNvPr id="35" name="Listenebenen"/>
              <p:cNvGrpSpPr/>
              <p:nvPr userDrawn="1"/>
            </p:nvGrpSpPr>
            <p:grpSpPr>
              <a:xfrm>
                <a:off x="-1692000" y="2232000"/>
                <a:ext cx="1548000" cy="792000"/>
                <a:chOff x="-1692000" y="2160000"/>
                <a:chExt cx="1548000" cy="792000"/>
              </a:xfrm>
            </p:grpSpPr>
            <p:sp>
              <p:nvSpPr>
                <p:cNvPr id="22" name="Text // Listenebene erhöhen"/>
                <p:cNvSpPr txBox="1"/>
                <p:nvPr userDrawn="1"/>
              </p:nvSpPr>
              <p:spPr>
                <a:xfrm>
                  <a:off x="-1692000" y="2160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Increase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sp>
              <p:nvSpPr>
                <p:cNvPr id="23" name="Text // Listenebene verringern"/>
                <p:cNvSpPr txBox="1"/>
                <p:nvPr userDrawn="1"/>
              </p:nvSpPr>
              <p:spPr>
                <a:xfrm>
                  <a:off x="-1692000" y="2628000"/>
                  <a:ext cx="720000" cy="3240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de-DE"/>
                  </a:defPPr>
                  <a:lvl1pPr marL="0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3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271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406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542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678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2814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199949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085" algn="l" defTabSz="914271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Decrease </a:t>
                  </a:r>
                </a:p>
                <a:p>
                  <a:pPr marL="0" marR="0" lvl="0" indent="0" algn="r" defTabSz="91427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000" b="0" baseline="0" noProof="0" dirty="0" smtClean="0">
                      <a:solidFill>
                        <a:schemeClr val="accent5"/>
                      </a:solidFill>
                      <a:latin typeface="+mn-lt"/>
                    </a:rPr>
                    <a:t>List Level</a:t>
                  </a:r>
                </a:p>
              </p:txBody>
            </p:sp>
            <p:pic>
              <p:nvPicPr>
                <p:cNvPr id="7" name="Listenebene erhöhen"/>
                <p:cNvPicPr>
                  <a:picLocks noChangeAspect="1"/>
                </p:cNvPicPr>
                <p:nvPr userDrawn="1"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-900000" y="2160000"/>
                  <a:ext cx="756000" cy="324000"/>
                </a:xfrm>
                <a:prstGeom prst="rect">
                  <a:avLst/>
                </a:prstGeom>
              </p:spPr>
            </p:pic>
            <p:pic>
              <p:nvPicPr>
                <p:cNvPr id="34" name="Listenebene verringern"/>
                <p:cNvPicPr>
                  <a:picLocks noChangeAspect="1"/>
                </p:cNvPicPr>
                <p:nvPr userDrawn="1"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-900000" y="2628000"/>
                  <a:ext cx="756000" cy="32236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8" name="Daimler AG (Wortmarke)"/>
          <p:cNvSpPr>
            <a:spLocks noChangeArrowheads="1"/>
          </p:cNvSpPr>
          <p:nvPr userDrawn="1"/>
        </p:nvSpPr>
        <p:spPr bwMode="auto">
          <a:xfrm>
            <a:off x="630000" y="6566400"/>
            <a:ext cx="2088000" cy="2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1pPr>
            <a:lvl2pPr marL="60976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2pPr>
            <a:lvl3pPr marL="121953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3pPr>
            <a:lvl4pPr marL="182930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4pPr>
            <a:lvl5pPr marL="24390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5pPr>
            <a:lvl6pPr marL="3048838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6pPr>
            <a:lvl7pPr marL="3658606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7pPr>
            <a:lvl8pPr marL="4268373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8pPr>
            <a:lvl9pPr marL="4878141" algn="l" defTabSz="609768" rtl="0" eaLnBrk="1" latinLnBrk="0" hangingPunct="1">
              <a:defRPr kern="1200">
                <a:solidFill>
                  <a:schemeClr val="tx1"/>
                </a:solidFill>
                <a:latin typeface="CorpoS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GB" sz="1200" dirty="0" smtClean="0">
                <a:latin typeface="+mn-lt"/>
                <a:cs typeface="Daimler CS"/>
              </a:rPr>
              <a:t>Daimler AG</a:t>
            </a:r>
            <a:endParaRPr lang="en-GB" sz="1200" dirty="0">
              <a:latin typeface="+mn-lt"/>
              <a:cs typeface="Daimler CS"/>
            </a:endParaRPr>
          </a:p>
        </p:txBody>
      </p:sp>
      <p:cxnSp>
        <p:nvCxnSpPr>
          <p:cNvPr id="14" name="Footerline"/>
          <p:cNvCxnSpPr/>
          <p:nvPr userDrawn="1"/>
        </p:nvCxnSpPr>
        <p:spPr bwMode="auto">
          <a:xfrm>
            <a:off x="629999" y="6489340"/>
            <a:ext cx="1093680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630445" y="1504951"/>
            <a:ext cx="10936080" cy="487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 dirty="0" smtClean="0"/>
              <a:t>Insert text in </a:t>
            </a:r>
            <a:r>
              <a:rPr lang="en-GB" noProof="0" dirty="0" smtClean="0"/>
              <a:t>CorpoS (Body) 24 pt. (Mark-ups in Bold) </a:t>
            </a:r>
            <a:r>
              <a:rPr lang="en-GB" dirty="0" smtClean="0"/>
              <a:t>// for conclusion</a:t>
            </a:r>
            <a:r>
              <a:rPr lang="en-GB" noProof="0" dirty="0" smtClean="0"/>
              <a:t>, summary or short highlight</a:t>
            </a:r>
            <a:r>
              <a:rPr lang="en-GB" dirty="0" smtClean="0"/>
              <a:t>: Home // Paragraph// Increase List Level</a:t>
            </a:r>
          </a:p>
          <a:p>
            <a:pPr lvl="1"/>
            <a:r>
              <a:rPr lang="en-GB" dirty="0" smtClean="0"/>
              <a:t>Second level (Conclusion, summary or short highlight)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  <a:p>
            <a:pPr lvl="5"/>
            <a:r>
              <a:rPr lang="en-GB" dirty="0" smtClean="0"/>
              <a:t>Sixth level</a:t>
            </a:r>
          </a:p>
          <a:p>
            <a:pPr lvl="6"/>
            <a:r>
              <a:rPr lang="en-GB" dirty="0" smtClean="0"/>
              <a:t>Sevens level</a:t>
            </a:r>
          </a:p>
          <a:p>
            <a:pPr lvl="7"/>
            <a:r>
              <a:rPr lang="en-GB" dirty="0" smtClean="0"/>
              <a:t>Eight level</a:t>
            </a:r>
          </a:p>
          <a:p>
            <a:pPr lvl="8"/>
            <a:r>
              <a:rPr lang="en-GB" dirty="0" smtClean="0"/>
              <a:t>Ninth level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628651" y="286048"/>
            <a:ext cx="10938148" cy="115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smtClean="0"/>
              <a:t>Headline in CorpoS (Body) 35 pt.</a:t>
            </a:r>
            <a:br>
              <a:rPr lang="en-GB" noProof="0" dirty="0" smtClean="0"/>
            </a:br>
            <a:r>
              <a:rPr lang="en-GB" noProof="0" dirty="0" smtClean="0"/>
              <a:t>in two lines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11042552" y="6566400"/>
            <a:ext cx="1155798" cy="21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200">
                <a:latin typeface="+mn-lt"/>
              </a:defRPr>
            </a:lvl2pPr>
            <a:lvl3pPr marL="0" indent="0" algn="l">
              <a:spcBef>
                <a:spcPts val="0"/>
              </a:spcBef>
              <a:defRPr sz="1200">
                <a:latin typeface="+mn-lt"/>
              </a:defRPr>
            </a:lvl3pPr>
            <a:lvl4pPr marL="0" indent="0" algn="l">
              <a:spcBef>
                <a:spcPts val="0"/>
              </a:spcBef>
              <a:defRPr sz="1200">
                <a:latin typeface="+mn-lt"/>
              </a:defRPr>
            </a:lvl4pPr>
            <a:lvl5pPr marL="0" indent="0" algn="l">
              <a:spcBef>
                <a:spcPts val="0"/>
              </a:spcBef>
              <a:defRPr sz="1200">
                <a:latin typeface="+mn-lt"/>
              </a:defRPr>
            </a:lvl5pPr>
            <a:lvl6pPr marL="0" indent="0" algn="l">
              <a:spcBef>
                <a:spcPts val="0"/>
              </a:spcBef>
              <a:defRPr sz="1200">
                <a:latin typeface="+mn-lt"/>
              </a:defRPr>
            </a:lvl6pPr>
            <a:lvl7pPr marL="0" indent="0" algn="l">
              <a:spcBef>
                <a:spcPts val="0"/>
              </a:spcBef>
              <a:defRPr sz="1200">
                <a:latin typeface="+mn-lt"/>
              </a:defRPr>
            </a:lvl7pPr>
            <a:lvl8pPr marL="0" indent="0" algn="l">
              <a:spcBef>
                <a:spcPts val="0"/>
              </a:spcBef>
              <a:defRPr sz="1200">
                <a:latin typeface="+mn-lt"/>
              </a:defRPr>
            </a:lvl8pPr>
            <a:lvl9pPr marL="0" indent="0" algn="l">
              <a:spcBef>
                <a:spcPts val="0"/>
              </a:spcBef>
              <a:defRPr sz="1200">
                <a:latin typeface="+mn-lt"/>
              </a:defRPr>
            </a:lvl9pPr>
          </a:lstStyle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910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4" r:id="rId3"/>
    <p:sldLayoutId id="2147483663" r:id="rId4"/>
    <p:sldLayoutId id="2147483661" r:id="rId5"/>
    <p:sldLayoutId id="2147483667" r:id="rId6"/>
    <p:sldLayoutId id="2147483666" r:id="rId7"/>
    <p:sldLayoutId id="2147483672" r:id="rId8"/>
    <p:sldLayoutId id="2147483673" r:id="rId9"/>
    <p:sldLayoutId id="2147483660" r:id="rId10"/>
    <p:sldLayoutId id="2147483684" r:id="rId11"/>
    <p:sldLayoutId id="2147483680" r:id="rId12"/>
    <p:sldLayoutId id="2147483685" r:id="rId13"/>
    <p:sldLayoutId id="2147483674" r:id="rId14"/>
    <p:sldLayoutId id="2147483665" r:id="rId15"/>
    <p:sldLayoutId id="2147483677" r:id="rId16"/>
    <p:sldLayoutId id="2147483675" r:id="rId17"/>
    <p:sldLayoutId id="2147483676" r:id="rId18"/>
    <p:sldLayoutId id="2147483668" r:id="rId19"/>
    <p:sldLayoutId id="2147483686" r:id="rId20"/>
    <p:sldLayoutId id="2147483687" r:id="rId21"/>
    <p:sldLayoutId id="2147483678" r:id="rId22"/>
    <p:sldLayoutId id="2147483688" r:id="rId23"/>
    <p:sldLayoutId id="2147483669" r:id="rId24"/>
    <p:sldLayoutId id="2147483670" r:id="rId25"/>
    <p:sldLayoutId id="2147483679" r:id="rId26"/>
    <p:sldLayoutId id="2147483681" r:id="rId27"/>
    <p:sldLayoutId id="2147483682" r:id="rId28"/>
    <p:sldLayoutId id="2147483683" r:id="rId29"/>
    <p:sldLayoutId id="2147483689" r:id="rId30"/>
  </p:sldLayoutIdLst>
  <p:timing>
    <p:tnLst>
      <p:par>
        <p:cTn id="1" dur="indefinite" restart="never" nodeType="tmRoot"/>
      </p:par>
    </p:tnLst>
  </p:timing>
  <p:hf hdr="0" dt="0"/>
  <p:txStyles>
    <p:titleStyle>
      <a:lvl1pPr marL="0" indent="0" algn="l" defTabSz="1088959" rtl="0" eaLnBrk="1" latinLnBrk="0" hangingPunct="1">
        <a:lnSpc>
          <a:spcPts val="4000"/>
        </a:lnSpc>
        <a:spcBef>
          <a:spcPts val="0"/>
        </a:spcBef>
        <a:buFont typeface="Arial" panose="020B0604020202020204" pitchFamily="34" charset="0"/>
        <a:buNone/>
        <a:defRPr sz="3500" b="0" kern="1200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j-ea"/>
          <a:cs typeface="+mj-cs"/>
        </a:defRPr>
      </a:lvl1pPr>
    </p:titleStyle>
    <p:bodyStyle>
      <a:lvl1pPr marL="237600" indent="-237600" algn="l" defTabSz="1088959" rtl="0" eaLnBrk="1" latinLnBrk="0" hangingPunct="1">
        <a:lnSpc>
          <a:spcPts val="3200"/>
        </a:lnSpc>
        <a:spcBef>
          <a:spcPts val="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1088959" rtl="0" eaLnBrk="1" latinLnBrk="0" hangingPunct="1">
        <a:lnSpc>
          <a:spcPts val="32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47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95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43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91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239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87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135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83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6" userDrawn="1">
          <p15:clr>
            <a:srgbClr val="F26B43"/>
          </p15:clr>
        </p15:guide>
        <p15:guide id="2" pos="728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uktionssysteme-prodweb.app.corpintra.net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-632619"/>
            <a:ext cx="12296775" cy="8124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8575" y="1403668"/>
            <a:ext cx="44958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 Search –User </a:t>
            </a:r>
            <a:r>
              <a:rPr lang="en-US" dirty="0">
                <a:solidFill>
                  <a:schemeClr val="bg1"/>
                </a:solidFill>
              </a:rPr>
              <a:t>Manual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1600" dirty="0" err="1" smtClean="0">
                <a:solidFill>
                  <a:schemeClr val="bg1"/>
                </a:solidFill>
              </a:rPr>
              <a:t>October</a:t>
            </a:r>
            <a:r>
              <a:rPr lang="de-DE" sz="1600" dirty="0" smtClean="0">
                <a:solidFill>
                  <a:schemeClr val="bg1"/>
                </a:solidFill>
              </a:rPr>
              <a:t> 2020</a:t>
            </a:r>
          </a:p>
          <a:p>
            <a:endParaRPr lang="de-DE" dirty="0"/>
          </a:p>
          <a:p>
            <a:r>
              <a:rPr lang="de-DE" sz="1600" dirty="0" smtClean="0">
                <a:solidFill>
                  <a:schemeClr val="bg1"/>
                </a:solidFill>
              </a:rPr>
              <a:t>Version 1.0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86048"/>
            <a:ext cx="10938148" cy="947440"/>
          </a:xfrm>
        </p:spPr>
        <p:txBody>
          <a:bodyPr/>
          <a:lstStyle/>
          <a:p>
            <a:r>
              <a:rPr lang="en-US" dirty="0" smtClean="0"/>
              <a:t>Search View :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800" u="sng" dirty="0"/>
              <a:t>PLA-User </a:t>
            </a:r>
            <a:r>
              <a:rPr lang="en-US" sz="1800" dirty="0"/>
              <a:t>/ </a:t>
            </a:r>
            <a:r>
              <a:rPr lang="en-US" sz="1800" u="sng" dirty="0"/>
              <a:t>PLA-</a:t>
            </a:r>
            <a:r>
              <a:rPr lang="en-US" sz="1800" u="sng" dirty="0" err="1"/>
              <a:t>RecallUser</a:t>
            </a:r>
            <a:r>
              <a:rPr lang="en-US" sz="1800" dirty="0"/>
              <a:t> has a very flexible interface at hand to choose from a wide variety of input fields (search </a:t>
            </a:r>
            <a:r>
              <a:rPr lang="en-US" sz="1800" dirty="0" smtClean="0"/>
              <a:t>criteria's) </a:t>
            </a:r>
            <a:r>
              <a:rPr lang="en-US" sz="1800" dirty="0"/>
              <a:t>and to build very complex search statements without any SQL knowledge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2213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19" y="714613"/>
            <a:ext cx="11811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Search Criteria's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9" name="Rounded Rectangular Callout 8"/>
          <p:cNvSpPr/>
          <p:nvPr/>
        </p:nvSpPr>
        <p:spPr>
          <a:xfrm>
            <a:off x="644151" y="4191794"/>
            <a:ext cx="2133600" cy="1993373"/>
          </a:xfrm>
          <a:prstGeom prst="wedgeRoundRectCallout">
            <a:avLst>
              <a:gd name="adj1" fmla="val -4966"/>
              <a:gd name="adj2" fmla="val -1388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search </a:t>
            </a:r>
            <a:r>
              <a:rPr lang="en-US" sz="1200" dirty="0" smtClean="0"/>
              <a:t>criteria's </a:t>
            </a:r>
            <a:r>
              <a:rPr lang="en-US" sz="1200" dirty="0"/>
              <a:t>are arranged in groups, according to the logical entities in the current application.</a:t>
            </a:r>
          </a:p>
          <a:p>
            <a:pPr algn="ctr"/>
            <a:r>
              <a:rPr lang="en-US" sz="1200" dirty="0"/>
              <a:t>The first select-box is used to switch between these groups. The available groups are ordered by the localized labels.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917775" y="4191794"/>
            <a:ext cx="2133600" cy="1993373"/>
          </a:xfrm>
          <a:prstGeom prst="wedgeRoundRectCallout">
            <a:avLst>
              <a:gd name="adj1" fmla="val -22460"/>
              <a:gd name="adj2" fmla="val -1406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Second </a:t>
            </a:r>
            <a:r>
              <a:rPr lang="en-US" sz="1200" dirty="0"/>
              <a:t>drop down should populate the list corresponding to the selected value in first drop </a:t>
            </a:r>
            <a:r>
              <a:rPr lang="en-US" sz="1200" dirty="0" err="1"/>
              <a:t>down.The</a:t>
            </a:r>
            <a:r>
              <a:rPr lang="en-US" sz="1200" dirty="0"/>
              <a:t> groups/input fields and the corresponding tables/table columns will be defined in a configuration table.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191399" y="4191794"/>
            <a:ext cx="2133600" cy="1993373"/>
          </a:xfrm>
          <a:prstGeom prst="wedgeRoundRectCallout">
            <a:avLst>
              <a:gd name="adj1" fmla="val -22896"/>
              <a:gd name="adj2" fmla="val -1407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Third </a:t>
            </a:r>
            <a:r>
              <a:rPr lang="en-US" sz="1200" dirty="0"/>
              <a:t>drop down (Operator ) will display the list of operator applicable for value provided in second drop down. Default operator value selected is "="</a:t>
            </a:r>
          </a:p>
          <a:p>
            <a:pPr algn="ctr"/>
            <a:r>
              <a:rPr lang="en-US" sz="1200" dirty="0"/>
              <a:t>*Text box should get displayed.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147175" y="4191794"/>
            <a:ext cx="2133600" cy="1993373"/>
          </a:xfrm>
          <a:prstGeom prst="wedgeRoundRectCallout">
            <a:avLst>
              <a:gd name="adj1" fmla="val 26521"/>
              <a:gd name="adj2" fmla="val -1318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Logical </a:t>
            </a:r>
            <a:r>
              <a:rPr lang="en-US" sz="1200" dirty="0" err="1"/>
              <a:t>Conjuction</a:t>
            </a:r>
            <a:r>
              <a:rPr lang="en-US" sz="1200" dirty="0"/>
              <a:t> drop down between criteria should remain in disabled mode.</a:t>
            </a:r>
          </a:p>
          <a:p>
            <a:pPr algn="ctr"/>
            <a:r>
              <a:rPr lang="en-US" sz="1200" dirty="0"/>
              <a:t>* Delete icon should not be visible in default group.</a:t>
            </a:r>
          </a:p>
          <a:p>
            <a:pPr algn="ctr"/>
            <a:r>
              <a:rPr lang="en-US" sz="1200" dirty="0"/>
              <a:t>*"-" icon should be in disabled mode on first row</a:t>
            </a:r>
          </a:p>
        </p:txBody>
      </p:sp>
    </p:spTree>
    <p:extLst>
      <p:ext uri="{BB962C8B-B14F-4D97-AF65-F5344CB8AC3E}">
        <p14:creationId xmlns:p14="http://schemas.microsoft.com/office/powerpoint/2010/main" val="64046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38994"/>
            <a:ext cx="11734800" cy="563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Search Criteria's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667542" y="2743994"/>
            <a:ext cx="1850233" cy="908974"/>
          </a:xfrm>
          <a:prstGeom prst="wedgeRoundRectCallout">
            <a:avLst>
              <a:gd name="adj1" fmla="val -17574"/>
              <a:gd name="adj2" fmla="val -8967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Part as primary criteria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637583" y="2743994"/>
            <a:ext cx="1850233" cy="908974"/>
          </a:xfrm>
          <a:prstGeom prst="wedgeRoundRectCallout">
            <a:avLst>
              <a:gd name="adj1" fmla="val -20095"/>
              <a:gd name="adj2" fmla="val -9280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Part ID as secondary criteria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878921" y="2758784"/>
            <a:ext cx="1850233" cy="894184"/>
          </a:xfrm>
          <a:prstGeom prst="wedgeRoundRectCallout">
            <a:avLst>
              <a:gd name="adj1" fmla="val -19087"/>
              <a:gd name="adj2" fmla="val -9639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“ = “ as operator</a:t>
            </a:r>
            <a:endParaRPr lang="en-US" sz="1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239162" y="2738568"/>
            <a:ext cx="1850233" cy="940042"/>
          </a:xfrm>
          <a:prstGeom prst="wedgeRoundRectCallout">
            <a:avLst>
              <a:gd name="adj1" fmla="val -18078"/>
              <a:gd name="adj2" fmla="val -8634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This is the search criteria to be searched</a:t>
            </a:r>
            <a:endParaRPr lang="en-US" sz="12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9674549" y="2758784"/>
            <a:ext cx="1850233" cy="919826"/>
          </a:xfrm>
          <a:prstGeom prst="wedgeRoundRectCallout">
            <a:avLst>
              <a:gd name="adj1" fmla="val -14547"/>
              <a:gd name="adj2" fmla="val -8254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By default “and” is the default logical operator and  “-” minus button is for delete and “+” plus button to add </a:t>
            </a:r>
            <a:r>
              <a:rPr lang="en-US" sz="1200" dirty="0" err="1" smtClean="0"/>
              <a:t>criterias</a:t>
            </a:r>
            <a:endParaRPr lang="en-US" sz="12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10117435" y="4763310"/>
            <a:ext cx="1850233" cy="908974"/>
          </a:xfrm>
          <a:prstGeom prst="wedgeRoundRectCallout">
            <a:avLst>
              <a:gd name="adj1" fmla="val 29830"/>
              <a:gd name="adj2" fmla="val 7554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07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4" y="746008"/>
            <a:ext cx="11293007" cy="57317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On Click of Search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12" name="Rounded Rectangular Callout 11"/>
          <p:cNvSpPr/>
          <p:nvPr/>
        </p:nvSpPr>
        <p:spPr>
          <a:xfrm>
            <a:off x="3279775" y="1071101"/>
            <a:ext cx="2209800" cy="682293"/>
          </a:xfrm>
          <a:prstGeom prst="wedgeRoundRectCallout">
            <a:avLst>
              <a:gd name="adj1" fmla="val -113682"/>
              <a:gd name="adj2" fmla="val -640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Search button Search result page is displayed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278028" y="3297609"/>
            <a:ext cx="1850233" cy="762001"/>
          </a:xfrm>
          <a:prstGeom prst="wedgeRoundRectCallout">
            <a:avLst>
              <a:gd name="adj1" fmla="val -42284"/>
              <a:gd name="adj2" fmla="val -25900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By Default parts tab is displayed</a:t>
            </a:r>
            <a:endParaRPr lang="en-US" sz="1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2974975" y="3327162"/>
            <a:ext cx="2514600" cy="864632"/>
          </a:xfrm>
          <a:prstGeom prst="wedgeRoundRectCallout">
            <a:avLst>
              <a:gd name="adj1" fmla="val -102754"/>
              <a:gd name="adj2" fmla="val -16682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Part D1339  80000001 is searched on DB table ST_TEIL_V view when search criteria matches results are displayed</a:t>
            </a:r>
            <a:endParaRPr lang="en-US" sz="12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7165975" y="3271968"/>
            <a:ext cx="3048000" cy="919826"/>
          </a:xfrm>
          <a:prstGeom prst="wedgeRoundRectCallout">
            <a:avLst>
              <a:gd name="adj1" fmla="val -24633"/>
              <a:gd name="adj2" fmla="val -12108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Search result table consist of default columns those column should be displayed by default</a:t>
            </a:r>
            <a:endParaRPr lang="en-US" sz="12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9314981" y="4877594"/>
            <a:ext cx="2209800" cy="682293"/>
          </a:xfrm>
          <a:prstGeom prst="wedgeRoundRectCallout">
            <a:avLst>
              <a:gd name="adj1" fmla="val 30301"/>
              <a:gd name="adj2" fmla="val 1123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back to search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7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On Click of Back to Search in Search Result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9" y="838994"/>
            <a:ext cx="11801605" cy="5542756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3813175" y="4059610"/>
            <a:ext cx="3505200" cy="762001"/>
          </a:xfrm>
          <a:prstGeom prst="wedgeRoundRectCallout">
            <a:avLst>
              <a:gd name="adj1" fmla="val -27155"/>
              <a:gd name="adj2" fmla="val -255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back to search, previously Searched is maintained  and is not cleared. You can alter same criteria's or add new </a:t>
            </a:r>
            <a:r>
              <a:rPr lang="en-US" sz="1200" dirty="0" err="1" smtClean="0"/>
              <a:t>criterias</a:t>
            </a:r>
            <a:r>
              <a:rPr lang="en-US" sz="1200" dirty="0" smtClean="0"/>
              <a:t> and perform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19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On Click of Back to Search in Search Result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 smtClean="0"/>
              <a:t>PLA </a:t>
            </a:r>
            <a:r>
              <a:rPr lang="en-GB" dirty="0"/>
              <a:t>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9" y="838994"/>
            <a:ext cx="11801605" cy="5542756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3813175" y="3886994"/>
            <a:ext cx="3505200" cy="1066800"/>
          </a:xfrm>
          <a:prstGeom prst="wedgeRoundRectCallout">
            <a:avLst>
              <a:gd name="adj1" fmla="val -22629"/>
              <a:gd name="adj2" fmla="val -19864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back to search, previously Searched criteria's is maintained  and is not cleared. You can alter same criteria's or add new criteria's and perform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46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286048"/>
            <a:ext cx="11258824" cy="705346"/>
          </a:xfrm>
        </p:spPr>
        <p:txBody>
          <a:bodyPr/>
          <a:lstStyle/>
          <a:p>
            <a:r>
              <a:rPr lang="en-US" dirty="0" smtClean="0"/>
              <a:t>Validate top level buttons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4" y="915194"/>
            <a:ext cx="11887201" cy="5334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813175" y="3886994"/>
            <a:ext cx="3810000" cy="1219200"/>
          </a:xfrm>
          <a:prstGeom prst="wedgeRoundRectCallout">
            <a:avLst>
              <a:gd name="adj1" fmla="val -90817"/>
              <a:gd name="adj2" fmla="val -1862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Additionally to the search criteria given on the search input several actions/settings can be taken/done by PLA-User / PLA-</a:t>
            </a:r>
            <a:r>
              <a:rPr lang="en-US" sz="1200" dirty="0" err="1"/>
              <a:t>RecallUser</a:t>
            </a:r>
            <a:r>
              <a:rPr lang="en-US" sz="1200" dirty="0"/>
              <a:t>, using the </a:t>
            </a:r>
            <a:r>
              <a:rPr lang="en-US" sz="1200" dirty="0" err="1"/>
              <a:t>buttonbar</a:t>
            </a:r>
            <a:r>
              <a:rPr lang="en-US" sz="1200" dirty="0"/>
              <a:t> on top of the search view.</a:t>
            </a:r>
          </a:p>
          <a:p>
            <a:pPr algn="ctr"/>
            <a:r>
              <a:rPr lang="en-US" sz="1200" dirty="0"/>
              <a:t>Buttons are described in the order they should appear on the button bar. </a:t>
            </a:r>
          </a:p>
        </p:txBody>
      </p:sp>
    </p:spTree>
    <p:extLst>
      <p:ext uri="{BB962C8B-B14F-4D97-AF65-F5344CB8AC3E}">
        <p14:creationId xmlns:p14="http://schemas.microsoft.com/office/powerpoint/2010/main" val="92285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286048"/>
            <a:ext cx="11258824" cy="705346"/>
          </a:xfrm>
        </p:spPr>
        <p:txBody>
          <a:bodyPr/>
          <a:lstStyle/>
          <a:p>
            <a:r>
              <a:rPr lang="en-US" dirty="0" smtClean="0"/>
              <a:t>Validate top level buttons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4" y="915194"/>
            <a:ext cx="11887201" cy="5334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813175" y="3886994"/>
            <a:ext cx="3810000" cy="1219200"/>
          </a:xfrm>
          <a:prstGeom prst="wedgeRoundRectCallout">
            <a:avLst>
              <a:gd name="adj1" fmla="val -90817"/>
              <a:gd name="adj2" fmla="val -1862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Additionally to the search criteria given on the search input several actions/settings can be taken/done by PLA-User / PLA-</a:t>
            </a:r>
            <a:r>
              <a:rPr lang="en-US" sz="1200" dirty="0" err="1"/>
              <a:t>RecallUser</a:t>
            </a:r>
            <a:r>
              <a:rPr lang="en-US" sz="1200" dirty="0"/>
              <a:t>, using the </a:t>
            </a:r>
            <a:r>
              <a:rPr lang="en-US" sz="1200" dirty="0" err="1"/>
              <a:t>buttonbar</a:t>
            </a:r>
            <a:r>
              <a:rPr lang="en-US" sz="1200" dirty="0"/>
              <a:t> on top of the search view.</a:t>
            </a:r>
          </a:p>
          <a:p>
            <a:pPr algn="ctr"/>
            <a:r>
              <a:rPr lang="en-US" sz="1200" dirty="0"/>
              <a:t>Buttons are described in the order they should appear on the button bar. </a:t>
            </a:r>
          </a:p>
        </p:txBody>
      </p:sp>
    </p:spTree>
    <p:extLst>
      <p:ext uri="{BB962C8B-B14F-4D97-AF65-F5344CB8AC3E}">
        <p14:creationId xmlns:p14="http://schemas.microsoft.com/office/powerpoint/2010/main" val="2577866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286048"/>
            <a:ext cx="11258824" cy="705346"/>
          </a:xfrm>
        </p:spPr>
        <p:txBody>
          <a:bodyPr/>
          <a:lstStyle/>
          <a:p>
            <a:r>
              <a:rPr lang="en-US" dirty="0" smtClean="0"/>
              <a:t>Click on New Criteria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smtClean="0"/>
              <a:t>DVP&amp;R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smtClean="0"/>
              <a:t>/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4" y="915194"/>
            <a:ext cx="11887201" cy="5334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984375" y="3810794"/>
            <a:ext cx="3810000" cy="762000"/>
          </a:xfrm>
          <a:prstGeom prst="wedgeRoundRectCallout">
            <a:avLst>
              <a:gd name="adj1" fmla="val -89103"/>
              <a:gd name="adj2" fmla="val -26502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New Criteria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5415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6" y="838994"/>
            <a:ext cx="11941499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Click on New Criteria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41375" y="4496594"/>
            <a:ext cx="3810000" cy="1066800"/>
          </a:xfrm>
          <a:prstGeom prst="wedgeRoundRectCallout">
            <a:avLst>
              <a:gd name="adj1" fmla="val -32042"/>
              <a:gd name="adj2" fmla="val -18123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 </a:t>
            </a:r>
            <a:r>
              <a:rPr lang="en-US" sz="1200" dirty="0"/>
              <a:t>new group should get inserted</a:t>
            </a:r>
          </a:p>
          <a:p>
            <a:pPr algn="ctr"/>
            <a:r>
              <a:rPr lang="en-US" sz="1200" dirty="0" smtClean="0"/>
              <a:t>And logical Conjunction </a:t>
            </a:r>
            <a:r>
              <a:rPr lang="en-US" sz="1200" dirty="0"/>
              <a:t>between group should </a:t>
            </a:r>
            <a:r>
              <a:rPr lang="en-US" sz="1200" dirty="0" smtClean="0"/>
              <a:t>appear by default its “and”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184775" y="3582194"/>
            <a:ext cx="3810000" cy="609600"/>
          </a:xfrm>
          <a:prstGeom prst="wedgeRoundRectCallout">
            <a:avLst>
              <a:gd name="adj1" fmla="val -20287"/>
              <a:gd name="adj2" fmla="val -2072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Logical conjugation between criteria's by default “ and “ is displayed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9153525" y="3582194"/>
            <a:ext cx="3044825" cy="609600"/>
          </a:xfrm>
          <a:prstGeom prst="wedgeRoundRectCallout">
            <a:avLst>
              <a:gd name="adj1" fmla="val 38000"/>
              <a:gd name="adj2" fmla="val -1571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Delete button should be displayed for new criteria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278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 Web Application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29999" y="1298142"/>
            <a:ext cx="10936525" cy="5255852"/>
          </a:xfrm>
        </p:spPr>
        <p:txBody>
          <a:bodyPr/>
          <a:lstStyle/>
          <a:p>
            <a:r>
              <a:rPr lang="en-US" dirty="0" smtClean="0"/>
              <a:t>Introduction </a:t>
            </a:r>
          </a:p>
          <a:p>
            <a:r>
              <a:rPr lang="en-US" dirty="0" smtClean="0"/>
              <a:t>System walkthrough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PN System Guide 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/>
              <a:t>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19065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4" y="828216"/>
            <a:ext cx="11883961" cy="555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Click on New Criteria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736975" y="4945683"/>
            <a:ext cx="3810000" cy="693911"/>
          </a:xfrm>
          <a:prstGeom prst="wedgeRoundRectCallout">
            <a:avLst>
              <a:gd name="adj1" fmla="val -29162"/>
              <a:gd name="adj2" fmla="val -22592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criteria for new criteria group ,and conjugate with  “ and “ operator  and Click on Search button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759824" y="4945683"/>
            <a:ext cx="3044825" cy="609600"/>
          </a:xfrm>
          <a:prstGeom prst="wedgeRoundRectCallout">
            <a:avLst>
              <a:gd name="adj1" fmla="val 41371"/>
              <a:gd name="adj2" fmla="val 11526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23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" y="842035"/>
            <a:ext cx="11809380" cy="535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On Click of Search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2112" y="4937146"/>
            <a:ext cx="3192463" cy="693911"/>
          </a:xfrm>
          <a:prstGeom prst="wedgeRoundRectCallout">
            <a:avLst>
              <a:gd name="adj1" fmla="val -28182"/>
              <a:gd name="adj2" fmla="val -1156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 its AND operation Search result matching both the criteria's are displayed.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725677" y="4979301"/>
            <a:ext cx="3044825" cy="651756"/>
          </a:xfrm>
          <a:prstGeom prst="wedgeRoundRectCallout">
            <a:avLst>
              <a:gd name="adj1" fmla="val 31258"/>
              <a:gd name="adj2" fmla="val -1193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Number(recall number) which is displayed as additional column along with default columns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217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5" y="842035"/>
            <a:ext cx="11809380" cy="5351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Click on back to search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8461375" y="4725194"/>
            <a:ext cx="3044825" cy="651756"/>
          </a:xfrm>
          <a:prstGeom prst="wedgeRoundRectCallout">
            <a:avLst>
              <a:gd name="adj1" fmla="val 40267"/>
              <a:gd name="adj2" fmla="val 925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back to search button/click on home button present at top left of the screen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96465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24236"/>
            <a:ext cx="11887200" cy="5501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Click on Delete criteria group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8449310" y="3574815"/>
            <a:ext cx="3044825" cy="651756"/>
          </a:xfrm>
          <a:prstGeom prst="wedgeRoundRectCallout">
            <a:avLst>
              <a:gd name="adj1" fmla="val 54682"/>
              <a:gd name="adj2" fmla="val -1740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delete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221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2" y="828647"/>
            <a:ext cx="11841973" cy="5553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On Click Delete criteria group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660775" y="4344194"/>
            <a:ext cx="3044825" cy="651756"/>
          </a:xfrm>
          <a:prstGeom prst="wedgeRoundRectCallout">
            <a:avLst>
              <a:gd name="adj1" fmla="val 54682"/>
              <a:gd name="adj2" fmla="val -1740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delete button Criteria group is deleted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403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2" y="828647"/>
            <a:ext cx="11841973" cy="5553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702469"/>
          </a:xfrm>
        </p:spPr>
        <p:txBody>
          <a:bodyPr/>
          <a:lstStyle/>
          <a:p>
            <a:r>
              <a:rPr lang="en-US" dirty="0" smtClean="0"/>
              <a:t>Click on Additional columns 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65175" y="3279320"/>
            <a:ext cx="3044825" cy="651756"/>
          </a:xfrm>
          <a:prstGeom prst="wedgeRoundRectCallout">
            <a:avLst>
              <a:gd name="adj1" fmla="val -52026"/>
              <a:gd name="adj2" fmla="val -2974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Additional columns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824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98524"/>
            <a:ext cx="11885610" cy="5350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1219201"/>
          </a:xfrm>
        </p:spPr>
        <p:txBody>
          <a:bodyPr/>
          <a:lstStyle/>
          <a:p>
            <a:r>
              <a:rPr lang="en-US" dirty="0" smtClean="0"/>
              <a:t>On Click Delete criteria group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84175" y="4725194"/>
            <a:ext cx="3044825" cy="651756"/>
          </a:xfrm>
          <a:prstGeom prst="wedgeRoundRectCallout">
            <a:avLst>
              <a:gd name="adj1" fmla="val 58189"/>
              <a:gd name="adj2" fmla="val -1599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Additional column dialog is displayed. By default dropdowns are displayed as “ –select-”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8996360" y="4877594"/>
            <a:ext cx="3044825" cy="651756"/>
          </a:xfrm>
          <a:prstGeom prst="wedgeRoundRectCallout">
            <a:avLst>
              <a:gd name="adj1" fmla="val -65307"/>
              <a:gd name="adj2" fmla="val -3249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It consists of three button clear, cancel and OK buttons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739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925007"/>
            <a:ext cx="12042775" cy="540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1219201"/>
          </a:xfrm>
        </p:spPr>
        <p:txBody>
          <a:bodyPr/>
          <a:lstStyle/>
          <a:p>
            <a:r>
              <a:rPr lang="en-US" dirty="0" smtClean="0"/>
              <a:t>Set criteria and Click OK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60375" y="3886994"/>
            <a:ext cx="3044825" cy="651756"/>
          </a:xfrm>
          <a:prstGeom prst="wedgeRoundRectCallout">
            <a:avLst>
              <a:gd name="adj1" fmla="val 58472"/>
              <a:gd name="adj2" fmla="val -1665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criteria recall</a:t>
            </a:r>
            <a:r>
              <a:rPr lang="en-US" sz="1200" dirty="0" smtClean="0">
                <a:sym typeface="Wingdings" panose="05000000000000000000" pitchFamily="2" charset="2"/>
              </a:rPr>
              <a:t> number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691561" y="4538750"/>
            <a:ext cx="3044825" cy="651756"/>
          </a:xfrm>
          <a:prstGeom prst="wedgeRoundRectCallout">
            <a:avLst>
              <a:gd name="adj1" fmla="val -57120"/>
              <a:gd name="adj2" fmla="val -63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OK button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7397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98" y="937838"/>
            <a:ext cx="11825078" cy="541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1219201"/>
          </a:xfrm>
        </p:spPr>
        <p:txBody>
          <a:bodyPr/>
          <a:lstStyle/>
          <a:p>
            <a:r>
              <a:rPr lang="en-US" dirty="0" smtClean="0"/>
              <a:t>Click Search button again for additional column </a:t>
            </a:r>
            <a:r>
              <a:rPr lang="en-US" dirty="0" err="1" smtClean="0"/>
              <a:t>criterias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0185" y="3023606"/>
            <a:ext cx="3044825" cy="787188"/>
          </a:xfrm>
          <a:prstGeom prst="wedgeRoundRectCallout">
            <a:avLst>
              <a:gd name="adj1" fmla="val -37571"/>
              <a:gd name="adj2" fmla="val -22392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adding additional column, color turns to Orange with checked icon is displayed, indicates additional column is added.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921751" y="4344194"/>
            <a:ext cx="3044825" cy="651756"/>
          </a:xfrm>
          <a:prstGeom prst="wedgeRoundRectCallout">
            <a:avLst>
              <a:gd name="adj1" fmla="val 39206"/>
              <a:gd name="adj2" fmla="val 1736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Search button again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716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73439"/>
            <a:ext cx="11963400" cy="541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1219201"/>
          </a:xfrm>
        </p:spPr>
        <p:txBody>
          <a:bodyPr/>
          <a:lstStyle/>
          <a:p>
            <a:r>
              <a:rPr lang="en-US" dirty="0" smtClean="0"/>
              <a:t>Search Result page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84775" y="738400"/>
            <a:ext cx="3044825" cy="787188"/>
          </a:xfrm>
          <a:prstGeom prst="wedgeRoundRectCallout">
            <a:avLst>
              <a:gd name="adj1" fmla="val -42954"/>
              <a:gd name="adj2" fmla="val 8839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Search view limit is set to 20 so only 20 parts are displayed.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470775" y="5291882"/>
            <a:ext cx="3044825" cy="887265"/>
          </a:xfrm>
          <a:prstGeom prst="wedgeRoundRectCallout">
            <a:avLst>
              <a:gd name="adj1" fmla="val 73487"/>
              <a:gd name="adj2" fmla="val -12795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Recall Number is displayed as additional column. All the recall numbers are displayed for the part “D1339  80000001” which are added to recall during recall creation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93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Introduction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30000" y="1233488"/>
            <a:ext cx="9583976" cy="5255852"/>
          </a:xfrm>
        </p:spPr>
        <p:txBody>
          <a:bodyPr/>
          <a:lstStyle/>
          <a:p>
            <a:r>
              <a:rPr lang="en-GB" dirty="0"/>
              <a:t>PLA Stands for </a:t>
            </a:r>
            <a:r>
              <a:rPr lang="en-US" dirty="0" err="1"/>
              <a:t>Produktlebenslaufakte</a:t>
            </a:r>
            <a:r>
              <a:rPr lang="en-US" dirty="0"/>
              <a:t> (Product life cycle document). PLA is web application used in Mercedes Benz Car Power train plants to improve the quality of production and assembly process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powertrain is a producer, converter and consumer of energy, all with the aim of getting the vehicle to move. The chain of components involved in the process is as follows:</a:t>
            </a:r>
          </a:p>
          <a:p>
            <a:r>
              <a:rPr lang="en-US" dirty="0"/>
              <a:t>Engine → Transmission → Flywheel → Driveshaft → </a:t>
            </a:r>
            <a:r>
              <a:rPr lang="en-US" dirty="0" smtClean="0"/>
              <a:t>Wheels</a:t>
            </a:r>
          </a:p>
          <a:p>
            <a:r>
              <a:rPr lang="en-US" dirty="0" smtClean="0"/>
              <a:t>PLA is used in different power train plants like </a:t>
            </a:r>
            <a:r>
              <a:rPr lang="en-US" dirty="0" err="1" smtClean="0"/>
              <a:t>unterturkien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975" y="131054"/>
            <a:ext cx="585619" cy="585619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r>
              <a:rPr lang="en-GB" dirty="0"/>
              <a:t> /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6305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73439"/>
            <a:ext cx="11963400" cy="541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62" y="288924"/>
            <a:ext cx="11373837" cy="1219201"/>
          </a:xfrm>
        </p:spPr>
        <p:txBody>
          <a:bodyPr/>
          <a:lstStyle/>
          <a:p>
            <a:r>
              <a:rPr lang="en-US" dirty="0" smtClean="0"/>
              <a:t>Click on Search breadcrumb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07976" y="1504950"/>
            <a:ext cx="2438400" cy="493335"/>
          </a:xfrm>
          <a:prstGeom prst="wedgeRoundRectCallout">
            <a:avLst>
              <a:gd name="adj1" fmla="val -27325"/>
              <a:gd name="adj2" fmla="val -12438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breadcrumb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57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20300"/>
            <a:ext cx="11915655" cy="5628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On Click of </a:t>
            </a:r>
            <a:r>
              <a:rPr lang="en-US" dirty="0" smtClean="0"/>
              <a:t>Search breadcrumb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984375" y="3886994"/>
            <a:ext cx="2438400" cy="685800"/>
          </a:xfrm>
          <a:prstGeom prst="wedgeRoundRectCallout">
            <a:avLst>
              <a:gd name="adj1" fmla="val -32259"/>
              <a:gd name="adj2" fmla="val -2451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Search view is displayed and previous session is maintained.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51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20300"/>
            <a:ext cx="11915655" cy="5628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Click on reset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07975" y="4115594"/>
            <a:ext cx="2438400" cy="685800"/>
          </a:xfrm>
          <a:prstGeom prst="wedgeRoundRectCallout">
            <a:avLst>
              <a:gd name="adj1" fmla="val -46230"/>
              <a:gd name="adj2" fmla="val 19537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Reset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00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4" y="718562"/>
            <a:ext cx="11905591" cy="5663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On Click of </a:t>
            </a:r>
            <a:r>
              <a:rPr lang="en-US" dirty="0" smtClean="0"/>
              <a:t>reset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127375" y="3429794"/>
            <a:ext cx="2438400" cy="685800"/>
          </a:xfrm>
          <a:prstGeom prst="wedgeRoundRectCallout">
            <a:avLst>
              <a:gd name="adj1" fmla="val -33362"/>
              <a:gd name="adj2" fmla="val -20070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Criteria's are cleared and by default “ –select-” is displayed for first two dropdowns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8" y="584158"/>
            <a:ext cx="11507507" cy="5797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Set Criteria and Clic</a:t>
            </a:r>
            <a:r>
              <a:rPr lang="en-US" dirty="0" smtClean="0"/>
              <a:t>k save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05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450975" y="3311345"/>
            <a:ext cx="2438400" cy="685800"/>
          </a:xfrm>
          <a:prstGeom prst="wedgeRoundRectCallout">
            <a:avLst>
              <a:gd name="adj1" fmla="val -67186"/>
              <a:gd name="adj2" fmla="val -3418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save criteria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87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712774"/>
            <a:ext cx="11410949" cy="5668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Set Criteria and Clic</a:t>
            </a:r>
            <a:r>
              <a:rPr lang="en-US" dirty="0" smtClean="0"/>
              <a:t>k save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8308975" y="5029994"/>
            <a:ext cx="2438400" cy="838200"/>
          </a:xfrm>
          <a:prstGeom prst="wedgeRoundRectCallout">
            <a:avLst>
              <a:gd name="adj1" fmla="val -57628"/>
              <a:gd name="adj2" fmla="val -1505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Save Criteria dialog give options to enter the criteria name with Visibility option either public or private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90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0" y="610394"/>
            <a:ext cx="11799731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Enter </a:t>
            </a:r>
            <a:r>
              <a:rPr lang="en-US" dirty="0" smtClean="0"/>
              <a:t>Criteria name and Clic</a:t>
            </a:r>
            <a:r>
              <a:rPr lang="en-US" dirty="0" smtClean="0"/>
              <a:t>k save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7434" y="2580124"/>
            <a:ext cx="2438400" cy="697270"/>
          </a:xfrm>
          <a:prstGeom prst="wedgeRoundRectCallout">
            <a:avLst>
              <a:gd name="adj1" fmla="val -28583"/>
              <a:gd name="adj2" fmla="val -2111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Criteria Management dialog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9528175" y="2362994"/>
            <a:ext cx="2438400" cy="685800"/>
          </a:xfrm>
          <a:prstGeom prst="wedgeRoundRectCallout">
            <a:avLst>
              <a:gd name="adj1" fmla="val -22701"/>
              <a:gd name="adj2" fmla="val -21651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 saved successfully message should be displayed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0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0" y="610394"/>
            <a:ext cx="11799731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Enter </a:t>
            </a:r>
            <a:r>
              <a:rPr lang="en-US" dirty="0" smtClean="0"/>
              <a:t>Criteria name and Clic</a:t>
            </a:r>
            <a:r>
              <a:rPr lang="en-US" dirty="0" smtClean="0"/>
              <a:t>k save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7434" y="2580124"/>
            <a:ext cx="2438400" cy="697270"/>
          </a:xfrm>
          <a:prstGeom prst="wedgeRoundRectCallout">
            <a:avLst>
              <a:gd name="adj1" fmla="val -28583"/>
              <a:gd name="adj2" fmla="val -2111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Criteria Management dialog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71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26733"/>
            <a:ext cx="11905591" cy="5655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On Click of Search Criteria Management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1775" y="3299875"/>
            <a:ext cx="2438400" cy="697270"/>
          </a:xfrm>
          <a:prstGeom prst="wedgeRoundRectCallout">
            <a:avLst>
              <a:gd name="adj1" fmla="val 38329"/>
              <a:gd name="adj2" fmla="val -24841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By Default Private tab is displayed.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184775" y="3800910"/>
            <a:ext cx="2438400" cy="848084"/>
          </a:xfrm>
          <a:prstGeom prst="wedgeRoundRectCallout">
            <a:avLst>
              <a:gd name="adj1" fmla="val -83729"/>
              <a:gd name="adj2" fmla="val -1764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 </a:t>
            </a:r>
            <a:r>
              <a:rPr lang="en-US" sz="1200" dirty="0" err="1" smtClean="0"/>
              <a:t>Test_Private</a:t>
            </a:r>
            <a:r>
              <a:rPr lang="en-US" sz="1200" dirty="0" smtClean="0"/>
              <a:t> is displayed in Private tab with Owner name. Private </a:t>
            </a:r>
            <a:r>
              <a:rPr lang="en-US" sz="1200" dirty="0" err="1" smtClean="0"/>
              <a:t>criterias</a:t>
            </a:r>
            <a:r>
              <a:rPr lang="en-US" sz="1200" dirty="0" smtClean="0"/>
              <a:t> can be seen to only to logged in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56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10394"/>
            <a:ext cx="11355446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 smtClean="0"/>
              <a:t>Expand the accordion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65375" y="807680"/>
            <a:ext cx="2438400" cy="697270"/>
          </a:xfrm>
          <a:prstGeom prst="wedgeRoundRectCallout">
            <a:avLst>
              <a:gd name="adj1" fmla="val -25274"/>
              <a:gd name="adj2" fmla="val 1784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on this accordion is expanded and criteria's which are saved can be seen here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184775" y="3800910"/>
            <a:ext cx="2438400" cy="848084"/>
          </a:xfrm>
          <a:prstGeom prst="wedgeRoundRectCallout">
            <a:avLst>
              <a:gd name="adj1" fmla="val -83729"/>
              <a:gd name="adj2" fmla="val -1764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 </a:t>
            </a:r>
            <a:r>
              <a:rPr lang="en-US" sz="1200" dirty="0" err="1" smtClean="0"/>
              <a:t>Test_Private</a:t>
            </a:r>
            <a:r>
              <a:rPr lang="en-US" sz="1200" dirty="0" smtClean="0"/>
              <a:t> is displayed in Private tab with Owner name. Private </a:t>
            </a:r>
            <a:r>
              <a:rPr lang="en-US" sz="1200" dirty="0" err="1" smtClean="0"/>
              <a:t>criterias</a:t>
            </a:r>
            <a:r>
              <a:rPr lang="en-US" sz="1200" dirty="0" smtClean="0"/>
              <a:t> can be seen to only to logged in user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42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1771548"/>
            <a:ext cx="7772400" cy="3993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Navigate </a:t>
            </a:r>
            <a:r>
              <a:rPr lang="en-US" dirty="0" smtClean="0"/>
              <a:t>to    </a:t>
            </a:r>
            <a:r>
              <a:rPr lang="en-US" dirty="0">
                <a:hlinkClick r:id="rId3"/>
              </a:rPr>
              <a:t>http://produktionssysteme-prodweb.app.corpintra.net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7" name="Rounded Rectangular Callout 6"/>
          <p:cNvSpPr/>
          <p:nvPr/>
        </p:nvSpPr>
        <p:spPr>
          <a:xfrm>
            <a:off x="1146175" y="4955077"/>
            <a:ext cx="2209800" cy="379717"/>
          </a:xfrm>
          <a:prstGeom prst="wedgeRoundRectCallout">
            <a:avLst>
              <a:gd name="adj1" fmla="val 1419"/>
              <a:gd name="adj2" fmla="val -17306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DEV1 SM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766175" y="2134394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Click on Dev1 SM and Enter your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93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10394"/>
            <a:ext cx="11355446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Default </a:t>
            </a:r>
            <a:r>
              <a:rPr lang="en-US" dirty="0" err="1" smtClean="0"/>
              <a:t>criterias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65375" y="915194"/>
            <a:ext cx="2438400" cy="589756"/>
          </a:xfrm>
          <a:prstGeom prst="wedgeRoundRectCallout">
            <a:avLst>
              <a:gd name="adj1" fmla="val -41818"/>
              <a:gd name="adj2" fmla="val 1694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Make it </a:t>
            </a:r>
            <a:r>
              <a:rPr lang="en-US" sz="1200" dirty="0" err="1" smtClean="0"/>
              <a:t>Test_Private</a:t>
            </a:r>
            <a:r>
              <a:rPr lang="en-US" sz="1200" dirty="0" smtClean="0"/>
              <a:t> as default criteria by selecting radio button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212975" y="4496594"/>
            <a:ext cx="2438400" cy="762000"/>
          </a:xfrm>
          <a:prstGeom prst="wedgeRoundRectCallout">
            <a:avLst>
              <a:gd name="adj1" fmla="val -31523"/>
              <a:gd name="adj2" fmla="val -16906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This is the default criteria now. Radio button is selected in blue color and whole row is highlighted in blue color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23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610394"/>
            <a:ext cx="11352271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Change Default </a:t>
            </a:r>
            <a:r>
              <a:rPr lang="en-US" dirty="0" err="1" smtClean="0"/>
              <a:t>criterias</a:t>
            </a:r>
            <a:r>
              <a:rPr lang="en-US" dirty="0" smtClean="0"/>
              <a:t> and Click Yes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65375" y="915194"/>
            <a:ext cx="2438400" cy="762000"/>
          </a:xfrm>
          <a:prstGeom prst="wedgeRoundRectCallout">
            <a:avLst>
              <a:gd name="adj1" fmla="val -46598"/>
              <a:gd name="adj2" fmla="val 15159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radio button </a:t>
            </a:r>
            <a:r>
              <a:rPr lang="en-US" sz="1200" dirty="0" err="1" smtClean="0"/>
              <a:t>Test_Private</a:t>
            </a:r>
            <a:r>
              <a:rPr lang="en-US" sz="1200" dirty="0" smtClean="0"/>
              <a:t> Confirmation dialog is displayed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108575" y="5106194"/>
            <a:ext cx="2438400" cy="762000"/>
          </a:xfrm>
          <a:prstGeom prst="wedgeRoundRectCallout">
            <a:avLst>
              <a:gd name="adj1" fmla="val -31523"/>
              <a:gd name="adj2" fmla="val -16906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Yes button default criteria will be changed and on Click of no  button Confirmation dialog will be closed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693585" y="4267994"/>
            <a:ext cx="2438400" cy="762000"/>
          </a:xfrm>
          <a:prstGeom prst="wedgeRoundRectCallout">
            <a:avLst>
              <a:gd name="adj1" fmla="val -95494"/>
              <a:gd name="adj2" fmla="val -8671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Yes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1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714080"/>
            <a:ext cx="11410949" cy="5667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Change of Default criteria's and Click Yes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861048" y="4191794"/>
            <a:ext cx="2438400" cy="762000"/>
          </a:xfrm>
          <a:prstGeom prst="wedgeRoundRectCallout">
            <a:avLst>
              <a:gd name="adj1" fmla="val 50462"/>
              <a:gd name="adj2" fmla="val -1431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Each Criteria consist of Load and Delete button. </a:t>
            </a:r>
            <a:r>
              <a:rPr lang="en-US" sz="1200" dirty="0" smtClean="0"/>
              <a:t>Delete button only visible if you are owner of that criteria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9072621" y="3616145"/>
            <a:ext cx="2438400" cy="762000"/>
          </a:xfrm>
          <a:prstGeom prst="wedgeRoundRectCallout">
            <a:avLst>
              <a:gd name="adj1" fmla="val 6344"/>
              <a:gd name="adj2" fmla="val -3149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Growl message will be displayed and in DB it will be updated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88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6" y="610394"/>
            <a:ext cx="11776449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Delete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842375" y="4267994"/>
            <a:ext cx="2438400" cy="609600"/>
          </a:xfrm>
          <a:prstGeom prst="wedgeRoundRectCallout">
            <a:avLst>
              <a:gd name="adj1" fmla="val -27479"/>
              <a:gd name="adj2" fmla="val -2543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Delete button for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row </a:t>
            </a:r>
            <a:r>
              <a:rPr lang="en-US" sz="1200" dirty="0" err="1" smtClean="0"/>
              <a:t>system_default</a:t>
            </a:r>
            <a:r>
              <a:rPr lang="en-US" sz="1200" dirty="0" smtClean="0"/>
              <a:t> criteria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03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00633"/>
            <a:ext cx="11963400" cy="568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Load button for </a:t>
            </a:r>
            <a:r>
              <a:rPr lang="en-US" dirty="0" err="1" smtClean="0"/>
              <a:t>Test_Value_Enhance</a:t>
            </a:r>
            <a:r>
              <a:rPr lang="en-US" dirty="0" smtClean="0"/>
              <a:t> criteria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185150" y="4953794"/>
            <a:ext cx="2438400" cy="609600"/>
          </a:xfrm>
          <a:prstGeom prst="wedgeRoundRectCallout">
            <a:avLst>
              <a:gd name="adj1" fmla="val -28214"/>
              <a:gd name="adj2" fmla="val -3323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Load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47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62794"/>
            <a:ext cx="11734800" cy="5618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Load button for </a:t>
            </a:r>
            <a:r>
              <a:rPr lang="en-US" dirty="0" err="1" smtClean="0"/>
              <a:t>Test_Value_Enhance</a:t>
            </a:r>
            <a:r>
              <a:rPr lang="en-US" dirty="0" smtClean="0"/>
              <a:t> criteria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45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94175" y="3810794"/>
            <a:ext cx="2438400" cy="1152759"/>
          </a:xfrm>
          <a:prstGeom prst="wedgeRoundRectCallout">
            <a:avLst>
              <a:gd name="adj1" fmla="val -25640"/>
              <a:gd name="adj2" fmla="val -16199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Load button ,Search view will be displayed and criteria which is saved will be displayed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824102" y="2875819"/>
            <a:ext cx="2789673" cy="694829"/>
          </a:xfrm>
          <a:prstGeom prst="wedgeRoundRectCallout">
            <a:avLst>
              <a:gd name="adj1" fmla="val -68662"/>
              <a:gd name="adj2" fmla="val -2521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 name should be updated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24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62794"/>
            <a:ext cx="11734800" cy="56189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Reset to user default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993775" y="4496594"/>
            <a:ext cx="2438400" cy="694829"/>
          </a:xfrm>
          <a:prstGeom prst="wedgeRoundRectCallout">
            <a:avLst>
              <a:gd name="adj1" fmla="val -42184"/>
              <a:gd name="adj2" fmla="val 15685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Reset to user default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7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35681"/>
            <a:ext cx="11734800" cy="5613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 smtClean="0"/>
              <a:t>Click of Reset to user default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973844" y="3810794"/>
            <a:ext cx="3967448" cy="694829"/>
          </a:xfrm>
          <a:prstGeom prst="wedgeRoundRectCallout">
            <a:avLst>
              <a:gd name="adj1" fmla="val -27110"/>
              <a:gd name="adj2" fmla="val -23923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Default criteria's which are saved in Search Criteria Management those criteria's should be displayed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824102" y="2875819"/>
            <a:ext cx="2789673" cy="694829"/>
          </a:xfrm>
          <a:prstGeom prst="wedgeRoundRectCallout">
            <a:avLst>
              <a:gd name="adj1" fmla="val -80873"/>
              <a:gd name="adj2" fmla="val -2560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Criteria name should be updated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35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35681"/>
            <a:ext cx="11734800" cy="5613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on Reset to system default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289175" y="4420394"/>
            <a:ext cx="3967448" cy="694829"/>
          </a:xfrm>
          <a:prstGeom prst="wedgeRoundRectCallout">
            <a:avLst>
              <a:gd name="adj1" fmla="val -42927"/>
              <a:gd name="adj2" fmla="val 16201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Reset to system default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81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4" y="610394"/>
            <a:ext cx="11417200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Click on Reset to system default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99661" y="3886994"/>
            <a:ext cx="3967448" cy="1066799"/>
          </a:xfrm>
          <a:prstGeom prst="wedgeRoundRectCallout">
            <a:avLst>
              <a:gd name="adj1" fmla="val -24398"/>
              <a:gd name="adj2" fmla="val -14349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Above criteria's are called default criteria's. When </a:t>
            </a:r>
            <a:r>
              <a:rPr lang="en-US" sz="1200" dirty="0" smtClean="0"/>
              <a:t>there are no user default </a:t>
            </a:r>
            <a:r>
              <a:rPr lang="en-US" sz="1200" dirty="0" smtClean="0"/>
              <a:t>criteria's , system default criteria's are displayed on landing to search view page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51375" y="3886994"/>
            <a:ext cx="3967448" cy="1066799"/>
          </a:xfrm>
          <a:prstGeom prst="wedgeRoundRectCallout">
            <a:avLst>
              <a:gd name="adj1" fmla="val 33222"/>
              <a:gd name="adj2" fmla="val -1233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of this calendar icon, calendar will be opened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776168" y="3886993"/>
            <a:ext cx="2940693" cy="1066799"/>
          </a:xfrm>
          <a:prstGeom prst="wedgeRoundRectCallout">
            <a:avLst>
              <a:gd name="adj1" fmla="val -26227"/>
              <a:gd name="adj2" fmla="val -1754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MQTs (materialized query tables) are used in the PLA to offer a lookup even if the lookup has to be done on a very large table.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78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6" y="1296194"/>
            <a:ext cx="7010399" cy="5174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99" y="1066011"/>
            <a:ext cx="10936525" cy="542332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7" name="Rounded Rectangular Callout 6"/>
          <p:cNvSpPr/>
          <p:nvPr/>
        </p:nvSpPr>
        <p:spPr>
          <a:xfrm>
            <a:off x="1527175" y="5487194"/>
            <a:ext cx="2819400" cy="609600"/>
          </a:xfrm>
          <a:prstGeom prst="wedgeRoundRectCallout">
            <a:avLst>
              <a:gd name="adj1" fmla="val -832"/>
              <a:gd name="adj2" fmla="val -2218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Enter the Login credentials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232775" y="1748929"/>
            <a:ext cx="266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Enter valid user name and password and Click on Log on button </a:t>
            </a:r>
            <a:endParaRPr lang="en-US" sz="18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032374" y="5565489"/>
            <a:ext cx="2819400" cy="609600"/>
          </a:xfrm>
          <a:prstGeom prst="wedgeRoundRectCallout">
            <a:avLst>
              <a:gd name="adj1" fmla="val -61064"/>
              <a:gd name="adj2" fmla="val -18206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Log on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121533" y="3505994"/>
            <a:ext cx="266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47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34230"/>
            <a:ext cx="12042775" cy="574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Set Criteria using Date picker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96275" y="3124994"/>
            <a:ext cx="3967448" cy="762000"/>
          </a:xfrm>
          <a:prstGeom prst="wedgeRoundRectCallout">
            <a:avLst>
              <a:gd name="adj1" fmla="val 24183"/>
              <a:gd name="adj2" fmla="val -2732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limit to 30000 </a:t>
            </a:r>
            <a:endParaRPr lang="en-US" sz="1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260975" y="5106194"/>
            <a:ext cx="2590800" cy="549558"/>
          </a:xfrm>
          <a:prstGeom prst="wedgeRoundRectCallout">
            <a:avLst>
              <a:gd name="adj1" fmla="val 2167"/>
              <a:gd name="adj2" fmla="val -25763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 Period of time as Last Month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308975" y="3472925"/>
            <a:ext cx="2940693" cy="795069"/>
          </a:xfrm>
          <a:prstGeom prst="wedgeRoundRectCallout">
            <a:avLst>
              <a:gd name="adj1" fmla="val -73174"/>
              <a:gd name="adj2" fmla="val -24201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Select Criteria as part </a:t>
            </a:r>
            <a:r>
              <a:rPr lang="en-US" sz="1200" dirty="0" smtClean="0">
                <a:sym typeface="Wingdings" panose="05000000000000000000" pitchFamily="2" charset="2"/>
              </a:rPr>
              <a:t> part ID= D*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44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6" y="611188"/>
            <a:ext cx="11797849" cy="5770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Set Criteria using Date picker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9604375" y="4496594"/>
            <a:ext cx="2590800" cy="549558"/>
          </a:xfrm>
          <a:prstGeom prst="wedgeRoundRectCallout">
            <a:avLst>
              <a:gd name="adj1" fmla="val 25005"/>
              <a:gd name="adj2" fmla="val 19748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01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00438"/>
            <a:ext cx="11887200" cy="5647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On Click of Search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689975" y="4572794"/>
            <a:ext cx="2590800" cy="762000"/>
          </a:xfrm>
          <a:prstGeom prst="wedgeRoundRectCallout">
            <a:avLst>
              <a:gd name="adj1" fmla="val 38154"/>
              <a:gd name="adj2" fmla="val -1992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Parts which are process in the last month ,those parts are displayed in the search result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270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700438"/>
            <a:ext cx="11887200" cy="5647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121920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On Click of Search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689975" y="4572794"/>
            <a:ext cx="2590800" cy="762000"/>
          </a:xfrm>
          <a:prstGeom prst="wedgeRoundRectCallout">
            <a:avLst>
              <a:gd name="adj1" fmla="val 38154"/>
              <a:gd name="adj2" fmla="val -19920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Parts which are process in the last month ,those parts are displayed in the search result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0588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5" y="686595"/>
            <a:ext cx="12089367" cy="6241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Perform show last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78927" y="3235145"/>
            <a:ext cx="2590800" cy="762000"/>
          </a:xfrm>
          <a:prstGeom prst="wedgeRoundRectCallout">
            <a:avLst>
              <a:gd name="adj1" fmla="val 5282"/>
              <a:gd name="adj2" fmla="val -25097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show last operation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54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4" y="609273"/>
            <a:ext cx="11981791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Perform show last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78927" y="2717997"/>
            <a:ext cx="2590800" cy="575649"/>
          </a:xfrm>
          <a:prstGeom prst="wedgeRoundRectCallout">
            <a:avLst>
              <a:gd name="adj1" fmla="val 3206"/>
              <a:gd name="adj2" fmla="val -2803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On Click it gets highlighted.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975725" y="3963194"/>
            <a:ext cx="2590800" cy="762000"/>
          </a:xfrm>
          <a:prstGeom prst="wedgeRoundRectCallout">
            <a:avLst>
              <a:gd name="adj1" fmla="val 56147"/>
              <a:gd name="adj2" fmla="val 17961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90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9" y="644231"/>
            <a:ext cx="11750016" cy="5685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Perform show last operation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56175" y="880990"/>
            <a:ext cx="2590800" cy="1177204"/>
          </a:xfrm>
          <a:prstGeom prst="wedgeRoundRectCallout">
            <a:avLst>
              <a:gd name="adj1" fmla="val -145930"/>
              <a:gd name="adj2" fmla="val -2011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We have set the limit to 20 so only 20 parts are displayed, if we click on this link all the parts will be displayed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8842375" y="4648994"/>
            <a:ext cx="2590800" cy="990600"/>
          </a:xfrm>
          <a:prstGeom prst="wedgeRoundRectCallout">
            <a:avLst>
              <a:gd name="adj1" fmla="val 27427"/>
              <a:gd name="adj2" fmla="val -30465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Last work step column is displayed This column shows what was the last operation of the part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757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10394"/>
            <a:ext cx="11687974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On Click of Show more link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57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889375" y="4708269"/>
            <a:ext cx="2590800" cy="1177204"/>
          </a:xfrm>
          <a:prstGeom prst="wedgeRoundRectCallout">
            <a:avLst>
              <a:gd name="adj1" fmla="val -18940"/>
              <a:gd name="adj2" fmla="val -2904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All the parts are displayed. Total 99999 are displayed that is limit defined in the DB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9064202" y="4801394"/>
            <a:ext cx="2590800" cy="622806"/>
          </a:xfrm>
          <a:prstGeom prst="wedgeRoundRectCallout">
            <a:avLst>
              <a:gd name="adj1" fmla="val 36770"/>
              <a:gd name="adj2" fmla="val 13458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Back To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4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2" y="610394"/>
            <a:ext cx="11812255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Click on recall info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6856" y="2630488"/>
            <a:ext cx="2590800" cy="609600"/>
          </a:xfrm>
          <a:prstGeom prst="wedgeRoundRectCallout">
            <a:avLst>
              <a:gd name="adj1" fmla="val -4061"/>
              <a:gd name="adj2" fmla="val -23918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Show last operation button again	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240959" y="2609885"/>
            <a:ext cx="2590800" cy="622806"/>
          </a:xfrm>
          <a:prstGeom prst="wedgeRoundRectCallout">
            <a:avLst>
              <a:gd name="adj1" fmla="val -101292"/>
              <a:gd name="adj2" fmla="val -24109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Show recall information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9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4" y="762794"/>
            <a:ext cx="11734800" cy="5599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Click on recall info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65480" y="2648006"/>
            <a:ext cx="2590800" cy="609600"/>
          </a:xfrm>
          <a:prstGeom prst="wedgeRoundRectCallout">
            <a:avLst>
              <a:gd name="adj1" fmla="val -4061"/>
              <a:gd name="adj2" fmla="val -22741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last information button is in Off state</a:t>
            </a:r>
            <a:r>
              <a:rPr lang="en-US" sz="1200" dirty="0" smtClean="0"/>
              <a:t>	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240959" y="2609885"/>
            <a:ext cx="2590800" cy="622806"/>
          </a:xfrm>
          <a:prstGeom prst="wedgeRoundRectCallout">
            <a:avLst>
              <a:gd name="adj1" fmla="val -103714"/>
              <a:gd name="adj2" fmla="val -21950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recall information button is clicked and is in ON state</a:t>
            </a:r>
            <a:endParaRPr lang="en-US" sz="1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147081" y="2634800"/>
            <a:ext cx="2590800" cy="622806"/>
          </a:xfrm>
          <a:prstGeom prst="wedgeRoundRectCallout">
            <a:avLst>
              <a:gd name="adj1" fmla="val -32434"/>
              <a:gd name="adj2" fmla="val -12018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criteria part </a:t>
            </a:r>
            <a:r>
              <a:rPr lang="en-US" sz="1200" dirty="0" smtClean="0">
                <a:sym typeface="Wingdings" panose="05000000000000000000" pitchFamily="2" charset="2"/>
              </a:rPr>
              <a:t>part ID= D1339  80000001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9275394" y="4725194"/>
            <a:ext cx="2590800" cy="622806"/>
          </a:xfrm>
          <a:prstGeom prst="wedgeRoundRectCallout">
            <a:avLst>
              <a:gd name="adj1" fmla="val 34002"/>
              <a:gd name="adj2" fmla="val 13602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Search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26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42" y="833476"/>
            <a:ext cx="8763000" cy="518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43" y="286048"/>
            <a:ext cx="11297056" cy="684000"/>
          </a:xfrm>
        </p:spPr>
        <p:txBody>
          <a:bodyPr/>
          <a:lstStyle/>
          <a:p>
            <a:r>
              <a:rPr lang="en-US" dirty="0" smtClean="0"/>
              <a:t>Home Page-Prod web tree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112524" y="3986423"/>
            <a:ext cx="2507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To select particular node navigate from Machines-&gt;Plant 10 </a:t>
            </a:r>
            <a:r>
              <a:rPr lang="en-US" sz="1800" dirty="0" smtClean="0">
                <a:sym typeface="Wingdings" panose="05000000000000000000" pitchFamily="2" charset="2"/>
              </a:rPr>
              <a:t>Production Engines[PT/M]  PT/MVM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9147175" y="2826897"/>
            <a:ext cx="238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2670175" y="5639594"/>
            <a:ext cx="2362200" cy="609600"/>
          </a:xfrm>
          <a:prstGeom prst="wedgeRoundRectCallout">
            <a:avLst>
              <a:gd name="adj1" fmla="val -113082"/>
              <a:gd name="adj2" fmla="val -15451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All Engine Component Manufacturing information is present in node PT/MF2_UT 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058596" y="2596064"/>
            <a:ext cx="2507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PLA user can select respective Plants and Cost center and access the PLA application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9016610" y="1728136"/>
            <a:ext cx="2571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 Click of login button </a:t>
            </a:r>
            <a:r>
              <a:rPr lang="en-US" sz="1800" dirty="0" err="1" smtClean="0"/>
              <a:t>Prodweb</a:t>
            </a:r>
            <a:r>
              <a:rPr lang="en-US" sz="1800" dirty="0" smtClean="0"/>
              <a:t> page is displayed.</a:t>
            </a:r>
            <a:endParaRPr lang="en-US" sz="1800" dirty="0"/>
          </a:p>
        </p:txBody>
      </p:sp>
      <p:sp>
        <p:nvSpPr>
          <p:cNvPr id="23" name="Rounded Rectangular Callout 22"/>
          <p:cNvSpPr/>
          <p:nvPr/>
        </p:nvSpPr>
        <p:spPr>
          <a:xfrm>
            <a:off x="2365375" y="4571797"/>
            <a:ext cx="2362200" cy="609600"/>
          </a:xfrm>
          <a:prstGeom prst="wedgeRoundRectCallout">
            <a:avLst>
              <a:gd name="adj1" fmla="val -109922"/>
              <a:gd name="adj2" fmla="val -611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PT/M Consists of Production Engine information </a:t>
            </a:r>
            <a:endParaRPr lang="en-US" sz="12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2379436" y="3199200"/>
            <a:ext cx="2362200" cy="609600"/>
          </a:xfrm>
          <a:prstGeom prst="wedgeRoundRectCallout">
            <a:avLst>
              <a:gd name="adj1" fmla="val -109922"/>
              <a:gd name="adj2" fmla="val -611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Plant 10 points to Plant </a:t>
            </a:r>
            <a:r>
              <a:rPr lang="en-US" sz="1200" dirty="0" err="1"/>
              <a:t>Untertürkheim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33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0" y="717984"/>
            <a:ext cx="11905591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Click on recall info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60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5375" y="519007"/>
            <a:ext cx="2590800" cy="775206"/>
          </a:xfrm>
          <a:prstGeom prst="wedgeRoundRectCallout">
            <a:avLst>
              <a:gd name="adj1" fmla="val 101130"/>
              <a:gd name="adj2" fmla="val 744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Attached to recalls and thereof blocked are displayed as additional columns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8345675" y="3353594"/>
            <a:ext cx="2590800" cy="1043112"/>
          </a:xfrm>
          <a:prstGeom prst="wedgeRoundRectCallout">
            <a:avLst>
              <a:gd name="adj1" fmla="val 41614"/>
              <a:gd name="adj2" fmla="val -1725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Attached to recall displays number of recalls created for the part D1339  80000001 and thereof blocked displays the count where part is blocked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176398" y="2446123"/>
            <a:ext cx="2590800" cy="678871"/>
          </a:xfrm>
          <a:prstGeom prst="wedgeRoundRectCallout">
            <a:avLst>
              <a:gd name="adj1" fmla="val -35548"/>
              <a:gd name="adj2" fmla="val -26946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home button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17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4" y="672329"/>
            <a:ext cx="11798860" cy="5709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Click on recall info again and Click on Shipped parts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61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60717" y="2743994"/>
            <a:ext cx="2590800" cy="457200"/>
          </a:xfrm>
          <a:prstGeom prst="wedgeRoundRectCallout">
            <a:avLst>
              <a:gd name="adj1" fmla="val 11511"/>
              <a:gd name="adj2" fmla="val -27772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Recall Info again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221037" y="2743994"/>
            <a:ext cx="2590800" cy="457200"/>
          </a:xfrm>
          <a:prstGeom prst="wedgeRoundRectCallout">
            <a:avLst>
              <a:gd name="adj1" fmla="val -94372"/>
              <a:gd name="adj2" fmla="val -2961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Click on Show only Shipped parts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5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4" y="647841"/>
            <a:ext cx="11582400" cy="5771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Click on Show on shippe</a:t>
            </a:r>
            <a:r>
              <a:rPr lang="en-US" dirty="0" smtClean="0"/>
              <a:t>d parts and Click on Search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62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93775" y="2578388"/>
            <a:ext cx="2590800" cy="775206"/>
          </a:xfrm>
          <a:prstGeom prst="wedgeRoundRectCallout">
            <a:avLst>
              <a:gd name="adj1" fmla="val -15133"/>
              <a:gd name="adj2" fmla="val -1891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only shipped parts is clicked and enabled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813175" y="2578387"/>
            <a:ext cx="2590800" cy="775207"/>
          </a:xfrm>
          <a:prstGeom prst="wedgeRoundRectCallout">
            <a:avLst>
              <a:gd name="adj1" fmla="val -109251"/>
              <a:gd name="adj2" fmla="val -18992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only unshipped parts is disabled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089775" y="2583904"/>
            <a:ext cx="2590800" cy="775207"/>
          </a:xfrm>
          <a:prstGeom prst="wedgeRoundRectCallout">
            <a:avLst>
              <a:gd name="adj1" fmla="val -42469"/>
              <a:gd name="adj2" fmla="val -10781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criteria part </a:t>
            </a:r>
            <a:r>
              <a:rPr lang="en-US" sz="1200" dirty="0" smtClean="0">
                <a:sym typeface="Wingdings" panose="05000000000000000000" pitchFamily="2" charset="2"/>
              </a:rPr>
              <a:t>part ID= D1339*</a:t>
            </a:r>
          </a:p>
          <a:p>
            <a:pPr algn="ctr"/>
            <a:r>
              <a:rPr lang="en-US" sz="1200" dirty="0" smtClean="0">
                <a:sym typeface="Wingdings" panose="05000000000000000000" pitchFamily="2" charset="2"/>
              </a:rPr>
              <a:t>“ * “ works like </a:t>
            </a:r>
            <a:r>
              <a:rPr lang="en-US" sz="1200" dirty="0" err="1" smtClean="0">
                <a:sym typeface="Wingdings" panose="05000000000000000000" pitchFamily="2" charset="2"/>
              </a:rPr>
              <a:t>like</a:t>
            </a:r>
            <a:r>
              <a:rPr lang="en-US" sz="1200" dirty="0" smtClean="0">
                <a:sym typeface="Wingdings" panose="05000000000000000000" pitchFamily="2" charset="2"/>
              </a:rPr>
              <a:t> operator all the part starting with D1339 will be displayed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8689975" y="4648993"/>
            <a:ext cx="2590800" cy="529213"/>
          </a:xfrm>
          <a:prstGeom prst="wedgeRoundRectCallout">
            <a:avLst>
              <a:gd name="adj1" fmla="val 48189"/>
              <a:gd name="adj2" fmla="val 17549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ym typeface="Wingdings" panose="05000000000000000000" pitchFamily="2" charset="2"/>
              </a:rPr>
              <a:t>Click on Search button</a:t>
            </a:r>
            <a:endParaRPr lang="en-US" sz="1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67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84" y="117133"/>
            <a:ext cx="11373837" cy="645661"/>
          </a:xfrm>
        </p:spPr>
        <p:txBody>
          <a:bodyPr/>
          <a:lstStyle/>
          <a:p>
            <a:r>
              <a:rPr lang="en-US" dirty="0" smtClean="0"/>
              <a:t>Parts which are shipped will have shipping status= 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Page </a:t>
            </a:r>
            <a:fld id="{52531704-8F80-415D-BD2B-6B9991AE822F}" type="slidenum">
              <a:rPr lang="en-GB" smtClean="0"/>
              <a:pPr/>
              <a:t>63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9999" y="6638118"/>
            <a:ext cx="8125200" cy="216000"/>
          </a:xfrm>
        </p:spPr>
        <p:txBody>
          <a:bodyPr/>
          <a:lstStyle/>
          <a:p>
            <a:r>
              <a:rPr lang="en-GB" dirty="0" smtClean="0"/>
              <a:t>PLA System Guide/ ITC/PR /</a:t>
            </a:r>
            <a:fld id="{A9B1A91E-E328-4715-A082-08461B98BB62}" type="datetime4">
              <a:rPr lang="en-GB" smtClean="0"/>
              <a:pPr/>
              <a:t>06 November 2020</a:t>
            </a:fld>
            <a:r>
              <a:rPr lang="en-GB" dirty="0" smtClean="0"/>
              <a:t>/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93775" y="2578388"/>
            <a:ext cx="2590800" cy="775206"/>
          </a:xfrm>
          <a:prstGeom prst="wedgeRoundRectCallout">
            <a:avLst>
              <a:gd name="adj1" fmla="val -15133"/>
              <a:gd name="adj2" fmla="val -18919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only shipped parts is clicked and enabled</a:t>
            </a:r>
            <a:endParaRPr lang="en-US" sz="12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813175" y="2578387"/>
            <a:ext cx="2590800" cy="775207"/>
          </a:xfrm>
          <a:prstGeom prst="wedgeRoundRectCallout">
            <a:avLst>
              <a:gd name="adj1" fmla="val -109251"/>
              <a:gd name="adj2" fmla="val -18992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Show only unshipped parts is disabled</a:t>
            </a:r>
            <a:endParaRPr lang="en-US" sz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7089775" y="2583904"/>
            <a:ext cx="2590800" cy="775207"/>
          </a:xfrm>
          <a:prstGeom prst="wedgeRoundRectCallout">
            <a:avLst>
              <a:gd name="adj1" fmla="val -42469"/>
              <a:gd name="adj2" fmla="val -10781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Set criteria part </a:t>
            </a:r>
            <a:r>
              <a:rPr lang="en-US" sz="1200" dirty="0" smtClean="0">
                <a:sym typeface="Wingdings" panose="05000000000000000000" pitchFamily="2" charset="2"/>
              </a:rPr>
              <a:t>part ID= D1339*</a:t>
            </a:r>
          </a:p>
          <a:p>
            <a:pPr algn="ctr"/>
            <a:r>
              <a:rPr lang="en-US" sz="1200" dirty="0" smtClean="0">
                <a:sym typeface="Wingdings" panose="05000000000000000000" pitchFamily="2" charset="2"/>
              </a:rPr>
              <a:t>“ * “ works like </a:t>
            </a:r>
            <a:r>
              <a:rPr lang="en-US" sz="1200" dirty="0" err="1" smtClean="0">
                <a:sym typeface="Wingdings" panose="05000000000000000000" pitchFamily="2" charset="2"/>
              </a:rPr>
              <a:t>like</a:t>
            </a:r>
            <a:r>
              <a:rPr lang="en-US" sz="1200" dirty="0" smtClean="0">
                <a:sym typeface="Wingdings" panose="05000000000000000000" pitchFamily="2" charset="2"/>
              </a:rPr>
              <a:t> operator all the part starting with D1339 will be displayed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8689975" y="4648993"/>
            <a:ext cx="2590800" cy="529213"/>
          </a:xfrm>
          <a:prstGeom prst="wedgeRoundRectCallout">
            <a:avLst>
              <a:gd name="adj1" fmla="val 48189"/>
              <a:gd name="adj2" fmla="val 17549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ym typeface="Wingdings" panose="05000000000000000000" pitchFamily="2" charset="2"/>
              </a:rPr>
              <a:t>Click on Search button</a:t>
            </a:r>
            <a:endParaRPr lang="en-US" sz="1200" dirty="0" smtClean="0"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3" y="839854"/>
            <a:ext cx="11794378" cy="55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15910975"/>
              </p:ext>
            </p:extLst>
          </p:nvPr>
        </p:nvGraphicFramePr>
        <p:xfrm>
          <a:off x="629999" y="1219994"/>
          <a:ext cx="7069376" cy="492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2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Tutorial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99" y="1118150"/>
            <a:ext cx="7538576" cy="505484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194175" y="1829594"/>
            <a:ext cx="2362200" cy="1489796"/>
          </a:xfrm>
          <a:prstGeom prst="wedgeRoundRectCallout">
            <a:avLst>
              <a:gd name="adj1" fmla="val -109922"/>
              <a:gd name="adj2" fmla="val -611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Life Cycle Menu bar Consists of 5 modules. Search, Recall, Single Recall, Injector data check and archive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5175" y="1565064"/>
            <a:ext cx="2507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PLA-User can access any module based on the rights assigned to each user. On Click of search module Search page will be displayed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8385174" y="3747096"/>
            <a:ext cx="2507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MBRDI is only responsible for Search, Recall, Single recall and Injector Data check. Archive is not in the scope of MBRDI.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02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9" y="286048"/>
            <a:ext cx="11525519" cy="428565"/>
          </a:xfrm>
        </p:spPr>
        <p:txBody>
          <a:bodyPr/>
          <a:lstStyle/>
          <a:p>
            <a:r>
              <a:rPr lang="en-US" dirty="0" smtClean="0"/>
              <a:t> Search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 smtClean="0"/>
              <a:t>Page </a:t>
            </a:r>
            <a:fld id="{52531704-8F80-415D-BD2B-6B9991AE822F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79999" y="6566400"/>
            <a:ext cx="8125200" cy="216000"/>
          </a:xfrm>
        </p:spPr>
        <p:txBody>
          <a:bodyPr/>
          <a:lstStyle/>
          <a:p>
            <a:r>
              <a:rPr lang="en-GB" dirty="0"/>
              <a:t>PN System Guide </a:t>
            </a:r>
            <a:fld id="{A9B1A91E-E328-4715-A082-08461B98BB62}" type="datetime4">
              <a:rPr lang="en-GB"/>
              <a:pPr/>
              <a:t>05 November 2020</a:t>
            </a:fld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2" y="838994"/>
            <a:ext cx="10886977" cy="5330332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6861175" y="2667794"/>
            <a:ext cx="2385146" cy="1451429"/>
          </a:xfrm>
          <a:prstGeom prst="wedgeRoundRectCallout">
            <a:avLst>
              <a:gd name="adj1" fmla="val -109922"/>
              <a:gd name="adj2" fmla="val -611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Search is one the important module  of PLA. It's purpose is to provide a simple, easy-to-use interface to the user, so that he can build complex search statements without any SQL-knowledge.</a:t>
            </a:r>
          </a:p>
        </p:txBody>
      </p:sp>
    </p:spTree>
    <p:extLst>
      <p:ext uri="{BB962C8B-B14F-4D97-AF65-F5344CB8AC3E}">
        <p14:creationId xmlns:p14="http://schemas.microsoft.com/office/powerpoint/2010/main" val="389497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AIMLER PowerPoint Master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alte Schriften">
      <a:majorFont>
        <a:latin typeface="CorpoS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solidFill>
          <a:schemeClr val="bg1"/>
        </a:solidFill>
        <a:ln w="317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 anchor="t" anchorCtr="0"/>
      <a:lstStyle>
        <a:defPPr fontAlgn="base">
          <a:spcBef>
            <a:spcPct val="0"/>
          </a:spcBef>
          <a:spcAft>
            <a:spcPct val="0"/>
          </a:spcAft>
          <a:defRPr sz="1600" dirty="0">
            <a:cs typeface="Daimler CS"/>
          </a:defRPr>
        </a:defPPr>
      </a:lstStyle>
    </a:txDef>
  </a:objectDefaults>
  <a:extraClrSchemeLst/>
  <a:custClrLst>
    <a:custClr name="Light Grey 100%">
      <a:srgbClr val="E6E6E6"/>
    </a:custClr>
    <a:custClr name="Light Grey 1">
      <a:srgbClr val="C8C8C8"/>
    </a:custClr>
    <a:custClr name="Light Grey 2">
      <a:srgbClr val="9E9E9E"/>
    </a:custClr>
    <a:custClr name="Light Grey 3">
      <a:srgbClr val="707070"/>
    </a:custClr>
    <a:custClr name="Light Grey 4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etrol 100%">
      <a:srgbClr val="00677F"/>
    </a:custClr>
    <a:custClr name="Petrol 1">
      <a:srgbClr val="A6CAD8"/>
    </a:custClr>
    <a:custClr name="Petrol 2">
      <a:srgbClr val="79AEBF"/>
    </a:custClr>
    <a:custClr name="Petrol 3">
      <a:srgbClr val="5097AB"/>
    </a:custClr>
    <a:custClr name="Petrol 4">
      <a:srgbClr val="007A93"/>
    </a:custClr>
    <a:custClr name="Petrol 5">
      <a:srgbClr val="00566A"/>
    </a:custClr>
    <a:custClr name="Petrol 6">
      <a:srgbClr val="004355"/>
    </a:custClr>
    <a:custClr>
      <a:srgbClr val="FFFFFF"/>
    </a:custClr>
    <a:custClr>
      <a:srgbClr val="FFFFFF"/>
    </a:custClr>
    <a:custClr>
      <a:srgbClr val="FFFFFF"/>
    </a:custClr>
    <a:custClr name="Deep Red 100%">
      <a:srgbClr val="71180C"/>
    </a:custClr>
    <a:custClr name="Deep Red 1">
      <a:srgbClr val="5A130A"/>
    </a:custClr>
    <a:custClr name="Deep Red 2">
      <a:srgbClr val="440E07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DAIMLER_PPT_CorpoS_01.potx" id="{EC543FD7-5EC4-4BA6-8D46-55751DB26C9A}" vid="{AC52DE23-0984-469A-AEB4-5459A6B76E0F}"/>
    </a:ext>
  </a:extLst>
</a:theme>
</file>

<file path=ppt/theme/theme2.xml><?xml version="1.0" encoding="utf-8"?>
<a:theme xmlns:a="http://schemas.openxmlformats.org/drawingml/2006/main" name="Office Theme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PPT">
      <a:majorFont>
        <a:latin typeface="Daimler CS"/>
        <a:ea typeface=""/>
        <a:cs typeface=""/>
      </a:majorFont>
      <a:minorFont>
        <a:latin typeface="Daimler C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AIMLER PPT">
      <a:dk1>
        <a:sysClr val="windowText" lastClr="000000"/>
      </a:dk1>
      <a:lt1>
        <a:sysClr val="window" lastClr="FFFFFF"/>
      </a:lt1>
      <a:dk2>
        <a:srgbClr val="E6E6E6"/>
      </a:dk2>
      <a:lt2>
        <a:srgbClr val="71180C"/>
      </a:lt2>
      <a:accent1>
        <a:srgbClr val="004355"/>
      </a:accent1>
      <a:accent2>
        <a:srgbClr val="00677F"/>
      </a:accent2>
      <a:accent3>
        <a:srgbClr val="007A93"/>
      </a:accent3>
      <a:accent4>
        <a:srgbClr val="A6CAD8"/>
      </a:accent4>
      <a:accent5>
        <a:srgbClr val="444444"/>
      </a:accent5>
      <a:accent6>
        <a:srgbClr val="9E9E9E"/>
      </a:accent6>
      <a:hlink>
        <a:srgbClr val="000000"/>
      </a:hlink>
      <a:folHlink>
        <a:srgbClr val="000000"/>
      </a:folHlink>
    </a:clrScheme>
    <a:fontScheme name="DAIMLER PPT">
      <a:majorFont>
        <a:latin typeface="Daimler CS"/>
        <a:ea typeface=""/>
        <a:cs typeface=""/>
      </a:majorFont>
      <a:minorFont>
        <a:latin typeface="Daimler C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DAIMLER_PPT_Master_EN_01</Template>
  <TotalTime>0</TotalTime>
  <Words>2573</Words>
  <Application>Microsoft Office PowerPoint</Application>
  <PresentationFormat>Custom</PresentationFormat>
  <Paragraphs>373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ＭＳ Ｐゴシック</vt:lpstr>
      <vt:lpstr>Arial</vt:lpstr>
      <vt:lpstr>CorpoS</vt:lpstr>
      <vt:lpstr>Daimler CS</vt:lpstr>
      <vt:lpstr>Wingdings</vt:lpstr>
      <vt:lpstr>DAIMLER PowerPoint Master</vt:lpstr>
      <vt:lpstr>think-cell Slide</vt:lpstr>
      <vt:lpstr>PowerPoint Presentation</vt:lpstr>
      <vt:lpstr>PLA Web Application Overview</vt:lpstr>
      <vt:lpstr> Introduction </vt:lpstr>
      <vt:lpstr>Initiation</vt:lpstr>
      <vt:lpstr>Initiation</vt:lpstr>
      <vt:lpstr>Home Page-Prod web tree </vt:lpstr>
      <vt:lpstr>Content</vt:lpstr>
      <vt:lpstr>System Tutorial Navigation</vt:lpstr>
      <vt:lpstr> Search Screen</vt:lpstr>
      <vt:lpstr>Search View :</vt:lpstr>
      <vt:lpstr> Search Criteria's</vt:lpstr>
      <vt:lpstr> Search Criteria's</vt:lpstr>
      <vt:lpstr> On Click of Search button</vt:lpstr>
      <vt:lpstr> On Click of Back to Search in Search Result page</vt:lpstr>
      <vt:lpstr> On Click of Back to Search in Search Result page</vt:lpstr>
      <vt:lpstr>Validate top level buttons</vt:lpstr>
      <vt:lpstr>Validate top level buttons</vt:lpstr>
      <vt:lpstr>Click on New Criteria group</vt:lpstr>
      <vt:lpstr>Click on New Criteria group</vt:lpstr>
      <vt:lpstr>Click on New Criteria group</vt:lpstr>
      <vt:lpstr>On Click of Search button</vt:lpstr>
      <vt:lpstr>Click on back to search button</vt:lpstr>
      <vt:lpstr>Click on Delete criteria group button</vt:lpstr>
      <vt:lpstr>On Click Delete criteria group button</vt:lpstr>
      <vt:lpstr>Click on Additional columns  button</vt:lpstr>
      <vt:lpstr>On Click Delete criteria group button</vt:lpstr>
      <vt:lpstr>Set criteria and Click OK button</vt:lpstr>
      <vt:lpstr>Click Search button again for additional column criterias</vt:lpstr>
      <vt:lpstr>Search Result page</vt:lpstr>
      <vt:lpstr>Click on Search breadcrumb</vt:lpstr>
      <vt:lpstr>On Click of Search breadcrumb</vt:lpstr>
      <vt:lpstr>Click on reset button</vt:lpstr>
      <vt:lpstr>On Click of reset button</vt:lpstr>
      <vt:lpstr>Set Criteria and Click save button</vt:lpstr>
      <vt:lpstr>Set Criteria and Click save button</vt:lpstr>
      <vt:lpstr>Enter Criteria name and Click save button</vt:lpstr>
      <vt:lpstr>Enter Criteria name and Click save button</vt:lpstr>
      <vt:lpstr>On Click of Search Criteria Management</vt:lpstr>
      <vt:lpstr>Expand the accordion</vt:lpstr>
      <vt:lpstr> Default criterias</vt:lpstr>
      <vt:lpstr> Change Default criterias and Click Yes button</vt:lpstr>
      <vt:lpstr> Change of Default criteria's and Click Yes button</vt:lpstr>
      <vt:lpstr> Click Delete button</vt:lpstr>
      <vt:lpstr> Click Load button for Test_Value_Enhance criteria</vt:lpstr>
      <vt:lpstr> Click Load button for Test_Value_Enhance criteria</vt:lpstr>
      <vt:lpstr> Click Reset to user default button</vt:lpstr>
      <vt:lpstr> On Click of Reset to user default button</vt:lpstr>
      <vt:lpstr> Click on Reset to system default button</vt:lpstr>
      <vt:lpstr> Click on Reset to system default button</vt:lpstr>
      <vt:lpstr> Set Criteria using Date picker</vt:lpstr>
      <vt:lpstr> Set Criteria using Date picker</vt:lpstr>
      <vt:lpstr> On Click of Search button</vt:lpstr>
      <vt:lpstr> On Click of Search button</vt:lpstr>
      <vt:lpstr> Perform show last operation</vt:lpstr>
      <vt:lpstr> Perform show last operation</vt:lpstr>
      <vt:lpstr> Perform show last operation</vt:lpstr>
      <vt:lpstr> On Click of Show more link</vt:lpstr>
      <vt:lpstr>Click on recall info button</vt:lpstr>
      <vt:lpstr>Click on recall info button</vt:lpstr>
      <vt:lpstr>Click on recall info button</vt:lpstr>
      <vt:lpstr>Click on recall info again and Click on Shipped parts</vt:lpstr>
      <vt:lpstr>Click on Show on shipped parts and Click on Search button</vt:lpstr>
      <vt:lpstr>Parts which are shipped will have shipping status= V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Gadgil, Sachin (590-Extern)</dc:creator>
  <cp:lastModifiedBy>Kulkarni, Pramod (623)</cp:lastModifiedBy>
  <cp:revision>513</cp:revision>
  <cp:lastPrinted>2017-11-15T07:44:35Z</cp:lastPrinted>
  <dcterms:created xsi:type="dcterms:W3CDTF">2017-08-01T20:34:53Z</dcterms:created>
  <dcterms:modified xsi:type="dcterms:W3CDTF">2020-11-06T10:50:24Z</dcterms:modified>
</cp:coreProperties>
</file>